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2" r:id="rId1"/>
  </p:sldMasterIdLst>
  <p:notesMasterIdLst>
    <p:notesMasterId r:id="rId26"/>
  </p:notesMasterIdLst>
  <p:handoutMasterIdLst>
    <p:handoutMasterId r:id="rId27"/>
  </p:handoutMasterIdLst>
  <p:sldIdLst>
    <p:sldId id="275" r:id="rId2"/>
    <p:sldId id="277" r:id="rId3"/>
    <p:sldId id="280" r:id="rId4"/>
    <p:sldId id="285" r:id="rId5"/>
    <p:sldId id="279" r:id="rId6"/>
    <p:sldId id="286" r:id="rId7"/>
    <p:sldId id="278" r:id="rId8"/>
    <p:sldId id="287" r:id="rId9"/>
    <p:sldId id="312" r:id="rId10"/>
    <p:sldId id="283" r:id="rId11"/>
    <p:sldId id="313" r:id="rId12"/>
    <p:sldId id="290" r:id="rId13"/>
    <p:sldId id="282" r:id="rId14"/>
    <p:sldId id="314" r:id="rId15"/>
    <p:sldId id="294" r:id="rId16"/>
    <p:sldId id="300" r:id="rId17"/>
    <p:sldId id="304" r:id="rId18"/>
    <p:sldId id="303" r:id="rId19"/>
    <p:sldId id="302" r:id="rId20"/>
    <p:sldId id="305" r:id="rId21"/>
    <p:sldId id="307" r:id="rId22"/>
    <p:sldId id="308" r:id="rId23"/>
    <p:sldId id="298" r:id="rId24"/>
    <p:sldId id="284"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15"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nugroho ade" initials="na" lastIdx="5" clrIdx="0">
    <p:extLst>
      <p:ext uri="{19B8F6BF-5375-455C-9EA6-DF929625EA0E}">
        <p15:presenceInfo xmlns:p15="http://schemas.microsoft.com/office/powerpoint/2012/main" userId="0dbaae3ed58810f2"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1D1D"/>
    <a:srgbClr val="FFFFFF"/>
    <a:srgbClr val="06427B"/>
    <a:srgbClr val="697682"/>
    <a:srgbClr val="FF4648"/>
    <a:srgbClr val="30475E"/>
    <a:srgbClr val="2C3E50"/>
    <a:srgbClr val="EF3F41"/>
    <a:srgbClr val="B6DDFE"/>
    <a:srgbClr val="EEF5F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799B23B-EC83-4686-B30A-512413B5E67A}" styleName="Style léger 3 - Accentuation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5940675A-B579-460E-94D1-54222C63F5DA}" styleName="Aucun style, grille du tableau">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647" autoAdjust="0"/>
    <p:restoredTop sz="83422" autoAdjust="0"/>
  </p:normalViewPr>
  <p:slideViewPr>
    <p:cSldViewPr snapToGrid="0">
      <p:cViewPr varScale="1">
        <p:scale>
          <a:sx n="68" d="100"/>
          <a:sy n="68" d="100"/>
        </p:scale>
        <p:origin x="1344" y="43"/>
      </p:cViewPr>
      <p:guideLst>
        <p:guide orient="horz" pos="2115"/>
        <p:guide pos="3840"/>
      </p:guideLst>
    </p:cSldViewPr>
  </p:slideViewPr>
  <p:outlineViewPr>
    <p:cViewPr>
      <p:scale>
        <a:sx n="33" d="100"/>
        <a:sy n="33" d="100"/>
      </p:scale>
      <p:origin x="0" y="-6636"/>
    </p:cViewPr>
  </p:outlineViewPr>
  <p:notesTextViewPr>
    <p:cViewPr>
      <p:scale>
        <a:sx n="1" d="1"/>
        <a:sy n="1" d="1"/>
      </p:scale>
      <p:origin x="0" y="0"/>
    </p:cViewPr>
  </p:notesTextViewPr>
  <p:notesViewPr>
    <p:cSldViewPr snapToGrid="0">
      <p:cViewPr varScale="1">
        <p:scale>
          <a:sx n="80" d="100"/>
          <a:sy n="80" d="100"/>
        </p:scale>
        <p:origin x="3066" y="102"/>
      </p:cViewPr>
      <p:guideLst/>
    </p:cSldViewPr>
  </p:notesViewPr>
  <p:gridSpacing cx="72000" cy="720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handoutMaster" Target="handoutMasters/handoutMaster1.xml"/><Relationship Id="rId30"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736C285-F7C8-418A-A042-03B0BD91A2DE}" type="doc">
      <dgm:prSet loTypeId="urn:microsoft.com/office/officeart/2008/layout/AlternatingHexagons" loCatId="list" qsTypeId="urn:microsoft.com/office/officeart/2005/8/quickstyle/simple1" qsCatId="simple" csTypeId="urn:microsoft.com/office/officeart/2005/8/colors/accent1_2" csCatId="accent1" phldr="1"/>
      <dgm:spPr/>
      <dgm:t>
        <a:bodyPr/>
        <a:lstStyle/>
        <a:p>
          <a:endParaRPr lang="fr-FR"/>
        </a:p>
      </dgm:t>
    </dgm:pt>
    <dgm:pt modelId="{C7979667-ACAC-4E94-BF1A-E53CF8323E4E}">
      <dgm:prSet phldrT="[Text]" custT="1"/>
      <dgm:spPr>
        <a:solidFill>
          <a:schemeClr val="bg1"/>
        </a:solidFill>
        <a:ln w="76200">
          <a:solidFill>
            <a:schemeClr val="accent1"/>
          </a:solidFill>
        </a:ln>
      </dgm:spPr>
      <dgm:t>
        <a:bodyPr/>
        <a:lstStyle/>
        <a:p>
          <a:endParaRPr lang="fr-FR" sz="1800" dirty="0"/>
        </a:p>
      </dgm:t>
    </dgm:pt>
    <dgm:pt modelId="{94B0329E-85E0-4E8C-8060-F09246AEADD0}" type="parTrans" cxnId="{CE532978-9102-4172-8B96-156D627A0123}">
      <dgm:prSet/>
      <dgm:spPr/>
      <dgm:t>
        <a:bodyPr/>
        <a:lstStyle/>
        <a:p>
          <a:endParaRPr lang="fr-FR"/>
        </a:p>
      </dgm:t>
    </dgm:pt>
    <dgm:pt modelId="{342143AB-1AB2-4A95-B0EB-BEC9D137B34B}" type="sibTrans" cxnId="{CE532978-9102-4172-8B96-156D627A0123}">
      <dgm:prSet/>
      <dgm:spPr>
        <a:solidFill>
          <a:schemeClr val="bg1"/>
        </a:solidFill>
        <a:ln w="76200">
          <a:solidFill>
            <a:srgbClr val="FF1D1D"/>
          </a:solidFill>
        </a:ln>
      </dgm:spPr>
      <dgm:t>
        <a:bodyPr/>
        <a:lstStyle/>
        <a:p>
          <a:endParaRPr lang="fr-FR" dirty="0"/>
        </a:p>
      </dgm:t>
    </dgm:pt>
    <dgm:pt modelId="{6DA0324E-4A76-44C3-A4B9-B83002738E0E}">
      <dgm:prSet phldrT="[Text]" custT="1"/>
      <dgm:spPr>
        <a:solidFill>
          <a:schemeClr val="bg1"/>
        </a:solidFill>
        <a:ln w="76200">
          <a:solidFill>
            <a:srgbClr val="0070C0"/>
          </a:solidFill>
        </a:ln>
      </dgm:spPr>
      <dgm:t>
        <a:bodyPr/>
        <a:lstStyle/>
        <a:p>
          <a:endParaRPr lang="fr-FR" sz="2000" dirty="0"/>
        </a:p>
      </dgm:t>
    </dgm:pt>
    <dgm:pt modelId="{F80D5A49-A0EC-4A87-AB24-10D0FDACB69C}" type="parTrans" cxnId="{265E20ED-2FE8-4549-A5EC-5490B402632C}">
      <dgm:prSet/>
      <dgm:spPr/>
      <dgm:t>
        <a:bodyPr/>
        <a:lstStyle/>
        <a:p>
          <a:endParaRPr lang="fr-FR"/>
        </a:p>
      </dgm:t>
    </dgm:pt>
    <dgm:pt modelId="{576020A8-1E92-4524-B626-DB5B7CB997CC}" type="sibTrans" cxnId="{265E20ED-2FE8-4549-A5EC-5490B402632C}">
      <dgm:prSet custT="1"/>
      <dgm:spPr>
        <a:solidFill>
          <a:schemeClr val="bg1"/>
        </a:solidFill>
        <a:ln w="76200">
          <a:solidFill>
            <a:srgbClr val="FF1D1D"/>
          </a:solidFill>
        </a:ln>
      </dgm:spPr>
      <dgm:t>
        <a:bodyPr/>
        <a:lstStyle/>
        <a:p>
          <a:endParaRPr lang="fr-FR" sz="1800" dirty="0">
            <a:solidFill>
              <a:srgbClr val="FF0000"/>
            </a:solidFill>
          </a:endParaRPr>
        </a:p>
      </dgm:t>
    </dgm:pt>
    <dgm:pt modelId="{49B94CEA-F2CA-4633-A450-614A1AE4ED38}" type="pres">
      <dgm:prSet presAssocID="{4736C285-F7C8-418A-A042-03B0BD91A2DE}" presName="Name0" presStyleCnt="0">
        <dgm:presLayoutVars>
          <dgm:chMax/>
          <dgm:chPref/>
          <dgm:dir/>
          <dgm:animLvl val="lvl"/>
        </dgm:presLayoutVars>
      </dgm:prSet>
      <dgm:spPr/>
    </dgm:pt>
    <dgm:pt modelId="{1A3A2C56-108E-4ED7-8812-0F021A312F4D}" type="pres">
      <dgm:prSet presAssocID="{C7979667-ACAC-4E94-BF1A-E53CF8323E4E}" presName="composite" presStyleCnt="0"/>
      <dgm:spPr/>
    </dgm:pt>
    <dgm:pt modelId="{B7297622-02C9-43FA-9B79-9C7801D2B94C}" type="pres">
      <dgm:prSet presAssocID="{C7979667-ACAC-4E94-BF1A-E53CF8323E4E}" presName="Parent1" presStyleLbl="node1" presStyleIdx="0" presStyleCnt="4" custScaleX="120571" custScaleY="120571" custLinFactNeighborX="13789" custLinFactNeighborY="-2039">
        <dgm:presLayoutVars>
          <dgm:chMax val="1"/>
          <dgm:chPref val="1"/>
          <dgm:bulletEnabled val="1"/>
        </dgm:presLayoutVars>
      </dgm:prSet>
      <dgm:spPr/>
    </dgm:pt>
    <dgm:pt modelId="{3BFD7548-27FE-4E19-A682-0C3DCEB0865A}" type="pres">
      <dgm:prSet presAssocID="{C7979667-ACAC-4E94-BF1A-E53CF8323E4E}" presName="Childtext1" presStyleLbl="revTx" presStyleIdx="0" presStyleCnt="2" custLinFactNeighborX="3118" custLinFactNeighborY="-26046">
        <dgm:presLayoutVars>
          <dgm:chMax val="0"/>
          <dgm:chPref val="0"/>
          <dgm:bulletEnabled val="1"/>
        </dgm:presLayoutVars>
      </dgm:prSet>
      <dgm:spPr/>
    </dgm:pt>
    <dgm:pt modelId="{AC2F1E66-5A1E-4365-B43E-B1F3B1A0C5C3}" type="pres">
      <dgm:prSet presAssocID="{C7979667-ACAC-4E94-BF1A-E53CF8323E4E}" presName="BalanceSpacing" presStyleCnt="0"/>
      <dgm:spPr/>
    </dgm:pt>
    <dgm:pt modelId="{DDE2D440-1F33-43EC-9543-1B0441971E7F}" type="pres">
      <dgm:prSet presAssocID="{C7979667-ACAC-4E94-BF1A-E53CF8323E4E}" presName="BalanceSpacing1" presStyleCnt="0"/>
      <dgm:spPr/>
    </dgm:pt>
    <dgm:pt modelId="{5163FE2D-4AB4-4A1B-A62C-7C5AE03EFDF9}" type="pres">
      <dgm:prSet presAssocID="{342143AB-1AB2-4A95-B0EB-BEC9D137B34B}" presName="Accent1Text" presStyleLbl="node1" presStyleIdx="1" presStyleCnt="4" custScaleX="135966" custScaleY="135966" custLinFactNeighborX="-29899" custLinFactNeighborY="-3264"/>
      <dgm:spPr/>
    </dgm:pt>
    <dgm:pt modelId="{A1259396-F19C-4D7A-A1A4-E093779E86EB}" type="pres">
      <dgm:prSet presAssocID="{342143AB-1AB2-4A95-B0EB-BEC9D137B34B}" presName="spaceBetweenRectangles" presStyleCnt="0"/>
      <dgm:spPr/>
    </dgm:pt>
    <dgm:pt modelId="{85B13FF3-7F68-4B72-B345-A2C9C4A685EC}" type="pres">
      <dgm:prSet presAssocID="{6DA0324E-4A76-44C3-A4B9-B83002738E0E}" presName="composite" presStyleCnt="0"/>
      <dgm:spPr/>
    </dgm:pt>
    <dgm:pt modelId="{373F58F2-E37E-4CC5-A534-7B39A4ED2B99}" type="pres">
      <dgm:prSet presAssocID="{6DA0324E-4A76-44C3-A4B9-B83002738E0E}" presName="Parent1" presStyleLbl="node1" presStyleIdx="2" presStyleCnt="4" custScaleX="134450" custScaleY="134450" custLinFactNeighborX="-27093" custLinFactNeighborY="3626">
        <dgm:presLayoutVars>
          <dgm:chMax val="1"/>
          <dgm:chPref val="1"/>
          <dgm:bulletEnabled val="1"/>
        </dgm:presLayoutVars>
      </dgm:prSet>
      <dgm:spPr/>
    </dgm:pt>
    <dgm:pt modelId="{890F2A81-ADF6-4374-B45B-8AE71928B4BE}" type="pres">
      <dgm:prSet presAssocID="{6DA0324E-4A76-44C3-A4B9-B83002738E0E}" presName="Childtext1" presStyleLbl="revTx" presStyleIdx="1" presStyleCnt="2" custLinFactNeighborX="-6764">
        <dgm:presLayoutVars>
          <dgm:chMax val="0"/>
          <dgm:chPref val="0"/>
          <dgm:bulletEnabled val="1"/>
        </dgm:presLayoutVars>
      </dgm:prSet>
      <dgm:spPr/>
    </dgm:pt>
    <dgm:pt modelId="{F030206F-0CB3-42FE-8952-AB1901A928AF}" type="pres">
      <dgm:prSet presAssocID="{6DA0324E-4A76-44C3-A4B9-B83002738E0E}" presName="BalanceSpacing" presStyleCnt="0"/>
      <dgm:spPr/>
    </dgm:pt>
    <dgm:pt modelId="{834320EB-ACA0-415B-BA55-1FFAA6E80D91}" type="pres">
      <dgm:prSet presAssocID="{6DA0324E-4A76-44C3-A4B9-B83002738E0E}" presName="BalanceSpacing1" presStyleCnt="0"/>
      <dgm:spPr/>
    </dgm:pt>
    <dgm:pt modelId="{50BD9998-8A42-47F7-BDBC-EF75AD02F137}" type="pres">
      <dgm:prSet presAssocID="{576020A8-1E92-4524-B626-DB5B7CB997CC}" presName="Accent1Text" presStyleLbl="node1" presStyleIdx="3" presStyleCnt="4" custScaleX="128762" custScaleY="128762" custLinFactNeighborX="25005" custLinFactNeighborY="-11924"/>
      <dgm:spPr/>
    </dgm:pt>
  </dgm:ptLst>
  <dgm:cxnLst>
    <dgm:cxn modelId="{DBC04009-BFED-4366-A0C1-6876200DC5A1}" type="presOf" srcId="{C7979667-ACAC-4E94-BF1A-E53CF8323E4E}" destId="{B7297622-02C9-43FA-9B79-9C7801D2B94C}" srcOrd="0" destOrd="0" presId="urn:microsoft.com/office/officeart/2008/layout/AlternatingHexagons"/>
    <dgm:cxn modelId="{FBA05B0F-9963-430A-BCD5-C2C69D5BEB20}" type="presOf" srcId="{4736C285-F7C8-418A-A042-03B0BD91A2DE}" destId="{49B94CEA-F2CA-4633-A450-614A1AE4ED38}" srcOrd="0" destOrd="0" presId="urn:microsoft.com/office/officeart/2008/layout/AlternatingHexagons"/>
    <dgm:cxn modelId="{E752E642-F61E-4483-97F6-5F75C939299B}" type="presOf" srcId="{6DA0324E-4A76-44C3-A4B9-B83002738E0E}" destId="{373F58F2-E37E-4CC5-A534-7B39A4ED2B99}" srcOrd="0" destOrd="0" presId="urn:microsoft.com/office/officeart/2008/layout/AlternatingHexagons"/>
    <dgm:cxn modelId="{CE532978-9102-4172-8B96-156D627A0123}" srcId="{4736C285-F7C8-418A-A042-03B0BD91A2DE}" destId="{C7979667-ACAC-4E94-BF1A-E53CF8323E4E}" srcOrd="0" destOrd="0" parTransId="{94B0329E-85E0-4E8C-8060-F09246AEADD0}" sibTransId="{342143AB-1AB2-4A95-B0EB-BEC9D137B34B}"/>
    <dgm:cxn modelId="{1C36F3B8-62FD-41F4-B5A2-BE1FACE3DF8D}" type="presOf" srcId="{342143AB-1AB2-4A95-B0EB-BEC9D137B34B}" destId="{5163FE2D-4AB4-4A1B-A62C-7C5AE03EFDF9}" srcOrd="0" destOrd="0" presId="urn:microsoft.com/office/officeart/2008/layout/AlternatingHexagons"/>
    <dgm:cxn modelId="{502160CF-6543-4603-8AA8-7F18A8256136}" type="presOf" srcId="{576020A8-1E92-4524-B626-DB5B7CB997CC}" destId="{50BD9998-8A42-47F7-BDBC-EF75AD02F137}" srcOrd="0" destOrd="0" presId="urn:microsoft.com/office/officeart/2008/layout/AlternatingHexagons"/>
    <dgm:cxn modelId="{265E20ED-2FE8-4549-A5EC-5490B402632C}" srcId="{4736C285-F7C8-418A-A042-03B0BD91A2DE}" destId="{6DA0324E-4A76-44C3-A4B9-B83002738E0E}" srcOrd="1" destOrd="0" parTransId="{F80D5A49-A0EC-4A87-AB24-10D0FDACB69C}" sibTransId="{576020A8-1E92-4524-B626-DB5B7CB997CC}"/>
    <dgm:cxn modelId="{69C52CE2-D605-4878-BB1D-7B33A765E521}" type="presParOf" srcId="{49B94CEA-F2CA-4633-A450-614A1AE4ED38}" destId="{1A3A2C56-108E-4ED7-8812-0F021A312F4D}" srcOrd="0" destOrd="0" presId="urn:microsoft.com/office/officeart/2008/layout/AlternatingHexagons"/>
    <dgm:cxn modelId="{EC8748B5-83BD-4107-BD22-FFF53364C825}" type="presParOf" srcId="{1A3A2C56-108E-4ED7-8812-0F021A312F4D}" destId="{B7297622-02C9-43FA-9B79-9C7801D2B94C}" srcOrd="0" destOrd="0" presId="urn:microsoft.com/office/officeart/2008/layout/AlternatingHexagons"/>
    <dgm:cxn modelId="{A05E4246-E76A-4E34-88BA-CE41F13A6721}" type="presParOf" srcId="{1A3A2C56-108E-4ED7-8812-0F021A312F4D}" destId="{3BFD7548-27FE-4E19-A682-0C3DCEB0865A}" srcOrd="1" destOrd="0" presId="urn:microsoft.com/office/officeart/2008/layout/AlternatingHexagons"/>
    <dgm:cxn modelId="{FDB79EC4-FCA5-430F-A61A-F9BC09BD57DB}" type="presParOf" srcId="{1A3A2C56-108E-4ED7-8812-0F021A312F4D}" destId="{AC2F1E66-5A1E-4365-B43E-B1F3B1A0C5C3}" srcOrd="2" destOrd="0" presId="urn:microsoft.com/office/officeart/2008/layout/AlternatingHexagons"/>
    <dgm:cxn modelId="{8C9DCFC8-01EE-415D-BA5E-03B98F9F9FB5}" type="presParOf" srcId="{1A3A2C56-108E-4ED7-8812-0F021A312F4D}" destId="{DDE2D440-1F33-43EC-9543-1B0441971E7F}" srcOrd="3" destOrd="0" presId="urn:microsoft.com/office/officeart/2008/layout/AlternatingHexagons"/>
    <dgm:cxn modelId="{6A450885-7FD2-4DE8-A03B-70B98DC2148F}" type="presParOf" srcId="{1A3A2C56-108E-4ED7-8812-0F021A312F4D}" destId="{5163FE2D-4AB4-4A1B-A62C-7C5AE03EFDF9}" srcOrd="4" destOrd="0" presId="urn:microsoft.com/office/officeart/2008/layout/AlternatingHexagons"/>
    <dgm:cxn modelId="{69BEB452-7F19-4C7A-84A6-596BC63C3A38}" type="presParOf" srcId="{49B94CEA-F2CA-4633-A450-614A1AE4ED38}" destId="{A1259396-F19C-4D7A-A1A4-E093779E86EB}" srcOrd="1" destOrd="0" presId="urn:microsoft.com/office/officeart/2008/layout/AlternatingHexagons"/>
    <dgm:cxn modelId="{EE1F31C8-CF1C-4C28-9A8C-67BDD0403DAB}" type="presParOf" srcId="{49B94CEA-F2CA-4633-A450-614A1AE4ED38}" destId="{85B13FF3-7F68-4B72-B345-A2C9C4A685EC}" srcOrd="2" destOrd="0" presId="urn:microsoft.com/office/officeart/2008/layout/AlternatingHexagons"/>
    <dgm:cxn modelId="{97D2F0AD-7CC8-43B3-9793-4AEA858F303F}" type="presParOf" srcId="{85B13FF3-7F68-4B72-B345-A2C9C4A685EC}" destId="{373F58F2-E37E-4CC5-A534-7B39A4ED2B99}" srcOrd="0" destOrd="0" presId="urn:microsoft.com/office/officeart/2008/layout/AlternatingHexagons"/>
    <dgm:cxn modelId="{9DF727D0-C63E-401D-815B-AA9453937AFD}" type="presParOf" srcId="{85B13FF3-7F68-4B72-B345-A2C9C4A685EC}" destId="{890F2A81-ADF6-4374-B45B-8AE71928B4BE}" srcOrd="1" destOrd="0" presId="urn:microsoft.com/office/officeart/2008/layout/AlternatingHexagons"/>
    <dgm:cxn modelId="{D7A7788A-F46B-4CB5-A686-B1BDAEF70151}" type="presParOf" srcId="{85B13FF3-7F68-4B72-B345-A2C9C4A685EC}" destId="{F030206F-0CB3-42FE-8952-AB1901A928AF}" srcOrd="2" destOrd="0" presId="urn:microsoft.com/office/officeart/2008/layout/AlternatingHexagons"/>
    <dgm:cxn modelId="{42CBA734-2D73-4287-8A6F-CBB09FC3AC32}" type="presParOf" srcId="{85B13FF3-7F68-4B72-B345-A2C9C4A685EC}" destId="{834320EB-ACA0-415B-BA55-1FFAA6E80D91}" srcOrd="3" destOrd="0" presId="urn:microsoft.com/office/officeart/2008/layout/AlternatingHexagons"/>
    <dgm:cxn modelId="{C29A41C8-29F4-4BD3-9CB2-AD00EDB32B3F}" type="presParOf" srcId="{85B13FF3-7F68-4B72-B345-A2C9C4A685EC}" destId="{50BD9998-8A42-47F7-BDBC-EF75AD02F137}" srcOrd="4" destOrd="0" presId="urn:microsoft.com/office/officeart/2008/layout/AlternatingHexagon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297622-02C9-43FA-9B79-9C7801D2B94C}">
      <dsp:nvSpPr>
        <dsp:cNvPr id="0" name=""/>
        <dsp:cNvSpPr/>
      </dsp:nvSpPr>
      <dsp:spPr>
        <a:xfrm rot="5400000">
          <a:off x="2193603" y="288527"/>
          <a:ext cx="1717759" cy="1494450"/>
        </a:xfrm>
        <a:prstGeom prst="hexagon">
          <a:avLst>
            <a:gd name="adj" fmla="val 25000"/>
            <a:gd name="vf" fmla="val 115470"/>
          </a:avLst>
        </a:prstGeom>
        <a:solidFill>
          <a:schemeClr val="bg1"/>
        </a:solidFill>
        <a:ln w="762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endParaRPr lang="fr-FR" sz="1800" kern="1200" dirty="0"/>
        </a:p>
      </dsp:txBody>
      <dsp:txXfrm rot="-5400000">
        <a:off x="2538142" y="444557"/>
        <a:ext cx="1028680" cy="1182391"/>
      </dsp:txXfrm>
    </dsp:sp>
    <dsp:sp modelId="{3BFD7548-27FE-4E19-A682-0C3DCEB0865A}">
      <dsp:nvSpPr>
        <dsp:cNvPr id="0" name=""/>
        <dsp:cNvSpPr/>
      </dsp:nvSpPr>
      <dsp:spPr>
        <a:xfrm>
          <a:off x="3538922" y="414752"/>
          <a:ext cx="1589950" cy="854812"/>
        </a:xfrm>
        <a:prstGeom prst="rect">
          <a:avLst/>
        </a:prstGeom>
        <a:noFill/>
        <a:ln>
          <a:noFill/>
        </a:ln>
        <a:effectLst/>
      </dsp:spPr>
      <dsp:style>
        <a:lnRef idx="0">
          <a:scrgbClr r="0" g="0" b="0"/>
        </a:lnRef>
        <a:fillRef idx="0">
          <a:scrgbClr r="0" g="0" b="0"/>
        </a:fillRef>
        <a:effectRef idx="0">
          <a:scrgbClr r="0" g="0" b="0"/>
        </a:effectRef>
        <a:fontRef idx="minor"/>
      </dsp:style>
    </dsp:sp>
    <dsp:sp modelId="{5163FE2D-4AB4-4A1B-A62C-7C5AE03EFDF9}">
      <dsp:nvSpPr>
        <dsp:cNvPr id="0" name=""/>
        <dsp:cNvSpPr/>
      </dsp:nvSpPr>
      <dsp:spPr>
        <a:xfrm rot="5400000">
          <a:off x="203799" y="175666"/>
          <a:ext cx="1937089" cy="1685268"/>
        </a:xfrm>
        <a:prstGeom prst="hexagon">
          <a:avLst>
            <a:gd name="adj" fmla="val 25000"/>
            <a:gd name="vf" fmla="val 115470"/>
          </a:avLst>
        </a:prstGeom>
        <a:solidFill>
          <a:schemeClr val="bg1"/>
        </a:solidFill>
        <a:ln w="76200" cap="flat" cmpd="sng" algn="ctr">
          <a:solidFill>
            <a:srgbClr val="FF1D1D"/>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fr-FR" sz="3600" kern="1200" dirty="0"/>
        </a:p>
      </dsp:txBody>
      <dsp:txXfrm rot="-5400000">
        <a:off x="592330" y="351619"/>
        <a:ext cx="1160026" cy="1333363"/>
      </dsp:txXfrm>
    </dsp:sp>
    <dsp:sp modelId="{373F58F2-E37E-4CC5-A534-7B39A4ED2B99}">
      <dsp:nvSpPr>
        <dsp:cNvPr id="0" name=""/>
        <dsp:cNvSpPr/>
      </dsp:nvSpPr>
      <dsp:spPr>
        <a:xfrm rot="5400000">
          <a:off x="916131" y="1994100"/>
          <a:ext cx="1915491" cy="1666477"/>
        </a:xfrm>
        <a:prstGeom prst="hexagon">
          <a:avLst>
            <a:gd name="adj" fmla="val 25000"/>
            <a:gd name="vf" fmla="val 115470"/>
          </a:avLst>
        </a:prstGeom>
        <a:solidFill>
          <a:schemeClr val="bg1"/>
        </a:solidFill>
        <a:ln w="76200" cap="flat" cmpd="sng" algn="ctr">
          <a:solidFill>
            <a:srgbClr val="0070C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endParaRPr lang="fr-FR" sz="2000" kern="1200" dirty="0"/>
        </a:p>
      </dsp:txBody>
      <dsp:txXfrm rot="-5400000">
        <a:off x="1300331" y="2168090"/>
        <a:ext cx="1147091" cy="1318497"/>
      </dsp:txXfrm>
    </dsp:sp>
    <dsp:sp modelId="{890F2A81-ADF6-4374-B45B-8AE71928B4BE}">
      <dsp:nvSpPr>
        <dsp:cNvPr id="0" name=""/>
        <dsp:cNvSpPr/>
      </dsp:nvSpPr>
      <dsp:spPr>
        <a:xfrm>
          <a:off x="0" y="2348274"/>
          <a:ext cx="1538661" cy="854812"/>
        </a:xfrm>
        <a:prstGeom prst="rect">
          <a:avLst/>
        </a:prstGeom>
        <a:noFill/>
        <a:ln>
          <a:noFill/>
        </a:ln>
        <a:effectLst/>
      </dsp:spPr>
      <dsp:style>
        <a:lnRef idx="0">
          <a:scrgbClr r="0" g="0" b="0"/>
        </a:lnRef>
        <a:fillRef idx="0">
          <a:scrgbClr r="0" g="0" b="0"/>
        </a:fillRef>
        <a:effectRef idx="0">
          <a:scrgbClr r="0" g="0" b="0"/>
        </a:effectRef>
        <a:fontRef idx="minor"/>
      </dsp:style>
    </dsp:sp>
    <dsp:sp modelId="{50BD9998-8A42-47F7-BDBC-EF75AD02F137}">
      <dsp:nvSpPr>
        <dsp:cNvPr id="0" name=""/>
        <dsp:cNvSpPr/>
      </dsp:nvSpPr>
      <dsp:spPr>
        <a:xfrm rot="5400000">
          <a:off x="2941028" y="1807812"/>
          <a:ext cx="1834455" cy="1595976"/>
        </a:xfrm>
        <a:prstGeom prst="hexagon">
          <a:avLst>
            <a:gd name="adj" fmla="val 25000"/>
            <a:gd name="vf" fmla="val 115470"/>
          </a:avLst>
        </a:prstGeom>
        <a:solidFill>
          <a:schemeClr val="bg1"/>
        </a:solidFill>
        <a:ln w="76200" cap="flat" cmpd="sng" algn="ctr">
          <a:solidFill>
            <a:srgbClr val="FF1D1D"/>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fr-FR" sz="1800" kern="1200" dirty="0">
            <a:solidFill>
              <a:srgbClr val="FF0000"/>
            </a:solidFill>
          </a:endParaRPr>
        </a:p>
      </dsp:txBody>
      <dsp:txXfrm rot="-5400000">
        <a:off x="3308973" y="1974442"/>
        <a:ext cx="1098564" cy="1262717"/>
      </dsp:txXfrm>
    </dsp:sp>
  </dsp:spTree>
</dsp:drawing>
</file>

<file path=ppt/diagrams/layout1.xml><?xml version="1.0" encoding="utf-8"?>
<dgm:layoutDef xmlns:dgm="http://schemas.openxmlformats.org/drawingml/2006/diagram" xmlns:a="http://schemas.openxmlformats.org/drawingml/2006/main" uniqueId="urn:microsoft.com/office/officeart/2008/layout/AlternatingHexagons">
  <dgm:title val=""/>
  <dgm:desc val=""/>
  <dgm:catLst>
    <dgm:cat type="list" pri="1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alg type="lin">
      <dgm:param type="linDir" val="fromT"/>
    </dgm:alg>
    <dgm:shape xmlns:r="http://schemas.openxmlformats.org/officeDocument/2006/relationships" r:blip="">
      <dgm:adjLst/>
    </dgm:shape>
    <dgm:constrLst>
      <dgm:constr type="primFontSz" for="des" forName="Parent1" val="65"/>
      <dgm:constr type="primFontSz" for="des" forName="Childtext1" refType="primFontSz" refFor="des" refForName="Parent1" op="lte"/>
      <dgm:constr type="w" for="ch" forName="composite" refType="w"/>
      <dgm:constr type="h" for="ch" forName="composite" refType="h"/>
      <dgm:constr type="h" for="ch" forName="spaceBetweenRectangles" refType="w" refFor="ch" refForName="composite" fact="-0.042"/>
      <dgm:constr type="sp" refType="h" refFor="ch" refForName="composite" op="equ" fact="0.1"/>
    </dgm:constrLst>
    <dgm:forEach name="nodesForEach" axis="ch" ptType="node">
      <dgm:layoutNode name="composite">
        <dgm:alg type="composite">
          <dgm:param type="ar" val="3.6"/>
        </dgm:alg>
        <dgm:shape xmlns:r="http://schemas.openxmlformats.org/officeDocument/2006/relationships" r:blip="">
          <dgm:adjLst/>
        </dgm:shape>
        <dgm:choose name="Name1">
          <dgm:if name="Name2" func="var" arg="dir" op="equ" val="norm">
            <dgm:choose name="Name3">
              <dgm:if name="Name4" axis="self" ptType="node" func="posOdd" op="equ" val="1">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dgm:constr type="h" for="ch" forName="BalanceSpacing" refType="h" fact="0.1"/>
                  <dgm:constr type="l" for="ch" forName="BalanceSpacing1" refType="w" fact="0.69"/>
                  <dgm:constr type="t" for="ch" forName="BalanceSpacing1" refType="h" fact="0.2"/>
                  <dgm:constr type="w" for="ch" forName="BalanceSpacing1" refType="w" fact="0.31"/>
                  <dgm:constr type="h" for="ch" forName="BalanceSpacing1" refType="h" fact="0.6"/>
                </dgm:constrLst>
              </dgm:if>
              <dgm:else name="Name5">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 type="l" for="ch" forName="BalanceSpacing1" refType="w" fact="0"/>
                  <dgm:constr type="t" for="ch" forName="BalanceSpacing1" refType="h" fact="0.2"/>
                  <dgm:constr type="w" for="ch" forName="BalanceSpacing1" refType="w" fact="0.3"/>
                  <dgm:constr type="h" for="ch" forName="BalanceSpacing1" refType="h" fact="0.6"/>
                </dgm:constrLst>
              </dgm:else>
            </dgm:choose>
          </dgm:if>
          <dgm:else name="Name6">
            <dgm:choose name="Name7">
              <dgm:if name="Name8" axis="self" ptType="node" func="posOdd" op="equ" val="1">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Lst>
              </dgm:if>
              <dgm:else name="Name9">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fact="0.18"/>
                  <dgm:constr type="h" for="ch" forName="BalanceSpacing" refType="h"/>
                </dgm:constrLst>
              </dgm:else>
            </dgm:choose>
          </dgm:else>
        </dgm:choose>
        <dgm:layoutNode name="Parent1" styleLbl="node1">
          <dgm:varLst>
            <dgm:chMax val="1"/>
            <dgm:chPref val="1"/>
            <dgm:bulletEnabled val="1"/>
          </dgm:varLst>
          <dgm:alg type="tx"/>
          <dgm:shape xmlns:r="http://schemas.openxmlformats.org/officeDocument/2006/relationships" rot="90" type="hexagon" r:blip="">
            <dgm:adjLst>
              <dgm:adj idx="1" val="0.25"/>
              <dgm:adj idx="2" val="1.154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hildtext1" styleLbl="revTx">
          <dgm:varLst>
            <dgm:chMax val="0"/>
            <dgm:chPref val="0"/>
            <dgm:bulletEnabled val="1"/>
          </dgm:varLst>
          <dgm:choose name="Name10">
            <dgm:if name="Name11" func="var" arg="dir" op="equ" val="norm">
              <dgm:choose name="Name12">
                <dgm:if name="Name13" axis="self" ptType="node" func="posOdd" op="equ" val="1">
                  <dgm:alg type="tx">
                    <dgm:param type="parTxLTRAlign" val="l"/>
                  </dgm:alg>
                </dgm:if>
                <dgm:else name="Name14">
                  <dgm:alg type="tx">
                    <dgm:param type="parTxLTRAlign" val="r"/>
                  </dgm:alg>
                </dgm:else>
              </dgm:choose>
            </dgm:if>
            <dgm:else name="Name15">
              <dgm:choose name="Name16">
                <dgm:if name="Name17" axis="self" ptType="node" func="posOdd" op="equ" val="1">
                  <dgm:alg type="tx">
                    <dgm:param type="parTxLTRAlign" val="r"/>
                  </dgm:alg>
                </dgm:if>
                <dgm:else name="Name18">
                  <dgm:alg type="tx">
                    <dgm:param type="parTxLTRAlign" val="l"/>
                  </dgm:alg>
                </dgm:else>
              </dgm:choose>
            </dgm:else>
          </dgm:choose>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BalanceSpacing">
          <dgm:alg type="sp"/>
          <dgm:shape xmlns:r="http://schemas.openxmlformats.org/officeDocument/2006/relationships" r:blip="">
            <dgm:adjLst/>
          </dgm:shape>
        </dgm:layoutNode>
        <dgm:layoutNode name="BalanceSpacing1">
          <dgm:alg type="sp"/>
          <dgm:shape xmlns:r="http://schemas.openxmlformats.org/officeDocument/2006/relationships" r:blip="">
            <dgm:adjLst/>
          </dgm:shape>
        </dgm:layoutNode>
        <dgm:forEach name="Name19" axis="followSib" ptType="sibTrans" hideLastTrans="0" cnt="1">
          <dgm:layoutNode name="Accent1Text" styleLbl="node1">
            <dgm:alg type="tx"/>
            <dgm:shape xmlns:r="http://schemas.openxmlformats.org/officeDocument/2006/relationships" rot="90" type="hexagon" r:blip="">
              <dgm:adjLst>
                <dgm:adj idx="1" val="0.25"/>
                <dgm:adj idx="2" val="1.1547"/>
              </dgm:adjLst>
            </dgm:shape>
            <dgm:presOf axis="self" ptType="sibTrans"/>
            <dgm:constrLst>
              <dgm:constr type="lMarg"/>
              <dgm:constr type="rMarg"/>
              <dgm:constr type="tMarg"/>
              <dgm:constr type="bMarg"/>
            </dgm:constrLst>
            <dgm:ruleLst>
              <dgm:rule type="primFontSz" val="5" fact="NaN" max="NaN"/>
            </dgm:ruleLst>
          </dgm:layoutNode>
        </dgm:forEach>
      </dgm:layoutNode>
      <dgm:forEach name="Name2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7B37255-99F5-49F9-87C1-26C2EBE91FC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D"/>
          </a:p>
        </p:txBody>
      </p:sp>
      <p:sp>
        <p:nvSpPr>
          <p:cNvPr id="3" name="Date Placeholder 2">
            <a:extLst>
              <a:ext uri="{FF2B5EF4-FFF2-40B4-BE49-F238E27FC236}">
                <a16:creationId xmlns:a16="http://schemas.microsoft.com/office/drawing/2014/main" id="{028C0BBF-A610-4338-AA13-AD7080D2DC1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05DD38A-EC9C-4A7A-906B-CDBF0DC663A4}" type="datetime1">
              <a:rPr lang="en-ID" smtClean="0"/>
              <a:t>29/11/2021</a:t>
            </a:fld>
            <a:endParaRPr lang="en-ID"/>
          </a:p>
        </p:txBody>
      </p:sp>
      <p:sp>
        <p:nvSpPr>
          <p:cNvPr id="4" name="Footer Placeholder 3">
            <a:extLst>
              <a:ext uri="{FF2B5EF4-FFF2-40B4-BE49-F238E27FC236}">
                <a16:creationId xmlns:a16="http://schemas.microsoft.com/office/drawing/2014/main" id="{0AEB0B30-FB4E-449B-B718-6FE9505AC53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D"/>
          </a:p>
        </p:txBody>
      </p:sp>
      <p:sp>
        <p:nvSpPr>
          <p:cNvPr id="5" name="Slide Number Placeholder 4">
            <a:extLst>
              <a:ext uri="{FF2B5EF4-FFF2-40B4-BE49-F238E27FC236}">
                <a16:creationId xmlns:a16="http://schemas.microsoft.com/office/drawing/2014/main" id="{E9391705-9E3C-41BA-9BF4-D59181176BA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789805B-1E8D-4F87-9CAA-C007B9AA9F89}" type="slidenum">
              <a:rPr lang="en-ID" smtClean="0"/>
              <a:t>‹#›</a:t>
            </a:fld>
            <a:endParaRPr lang="en-ID"/>
          </a:p>
        </p:txBody>
      </p:sp>
    </p:spTree>
    <p:extLst>
      <p:ext uri="{BB962C8B-B14F-4D97-AF65-F5344CB8AC3E}">
        <p14:creationId xmlns:p14="http://schemas.microsoft.com/office/powerpoint/2010/main" val="320001545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D"/>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403DD65-A306-4C28-948C-6C4DE3CDEC39}" type="datetime1">
              <a:rPr lang="en-ID" smtClean="0"/>
              <a:t>29/11/2021</a:t>
            </a:fld>
            <a:endParaRPr lang="en-ID"/>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D"/>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D"/>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7270C18-C503-4FD9-8E7E-00587C5F5A02}" type="slidenum">
              <a:rPr lang="en-ID" smtClean="0"/>
              <a:t>‹#›</a:t>
            </a:fld>
            <a:endParaRPr lang="en-ID"/>
          </a:p>
        </p:txBody>
      </p:sp>
    </p:spTree>
    <p:extLst>
      <p:ext uri="{BB962C8B-B14F-4D97-AF65-F5344CB8AC3E}">
        <p14:creationId xmlns:p14="http://schemas.microsoft.com/office/powerpoint/2010/main" val="608990961"/>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dirty="0">
              <a:solidFill>
                <a:schemeClr val="bg1"/>
              </a:solidFill>
            </a:endParaRPr>
          </a:p>
        </p:txBody>
      </p:sp>
      <p:sp>
        <p:nvSpPr>
          <p:cNvPr id="4" name="Slide Number Placeholder 3"/>
          <p:cNvSpPr>
            <a:spLocks noGrp="1"/>
          </p:cNvSpPr>
          <p:nvPr>
            <p:ph type="sldNum" sz="quarter" idx="5"/>
          </p:nvPr>
        </p:nvSpPr>
        <p:spPr/>
        <p:txBody>
          <a:bodyPr/>
          <a:lstStyle/>
          <a:p>
            <a:fld id="{E7270C18-C503-4FD9-8E7E-00587C5F5A02}" type="slidenum">
              <a:rPr lang="en-ID" smtClean="0"/>
              <a:t>1</a:t>
            </a:fld>
            <a:endParaRPr lang="en-ID"/>
          </a:p>
        </p:txBody>
      </p:sp>
    </p:spTree>
    <p:extLst>
      <p:ext uri="{BB962C8B-B14F-4D97-AF65-F5344CB8AC3E}">
        <p14:creationId xmlns:p14="http://schemas.microsoft.com/office/powerpoint/2010/main" val="34880078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sz="1200" kern="1200" dirty="0">
                <a:solidFill>
                  <a:schemeClr val="tx1"/>
                </a:solidFill>
                <a:effectLst/>
                <a:latin typeface="+mn-lt"/>
                <a:ea typeface="+mn-ea"/>
                <a:cs typeface="+mn-cs"/>
              </a:rPr>
              <a:t>C’est actuellement le seul niveau </a:t>
            </a:r>
            <a:r>
              <a:rPr lang="fr-FR" sz="1200" kern="1200" dirty="0" err="1">
                <a:solidFill>
                  <a:schemeClr val="tx1"/>
                </a:solidFill>
                <a:effectLst/>
                <a:latin typeface="+mn-lt"/>
                <a:ea typeface="+mn-ea"/>
                <a:cs typeface="+mn-cs"/>
              </a:rPr>
              <a:t>XaaS</a:t>
            </a:r>
            <a:r>
              <a:rPr lang="fr-FR" sz="1200" kern="1200" dirty="0">
                <a:solidFill>
                  <a:schemeClr val="tx1"/>
                </a:solidFill>
                <a:effectLst/>
                <a:latin typeface="+mn-lt"/>
                <a:ea typeface="+mn-ea"/>
                <a:cs typeface="+mn-cs"/>
              </a:rPr>
              <a:t> qui propose de </a:t>
            </a:r>
            <a:r>
              <a:rPr lang="fr-FR" sz="1200" kern="1200" dirty="0" err="1">
                <a:solidFill>
                  <a:schemeClr val="tx1"/>
                </a:solidFill>
                <a:effectLst/>
                <a:latin typeface="+mn-lt"/>
                <a:ea typeface="+mn-ea"/>
                <a:cs typeface="+mn-cs"/>
              </a:rPr>
              <a:t>réel</a:t>
            </a:r>
            <a:r>
              <a:rPr lang="fr-FR" sz="1200" kern="1200" dirty="0">
                <a:solidFill>
                  <a:schemeClr val="tx1"/>
                </a:solidFill>
                <a:effectLst/>
                <a:latin typeface="+mn-lt"/>
                <a:ea typeface="+mn-ea"/>
                <a:cs typeface="+mn-cs"/>
              </a:rPr>
              <a:t> SLA sur le marché.</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dirty="0">
                <a:solidFill>
                  <a:schemeClr val="tx1"/>
                </a:solidFill>
                <a:effectLst/>
                <a:latin typeface="+mn-lt"/>
                <a:ea typeface="+mn-ea"/>
                <a:cs typeface="+mn-cs"/>
              </a:rPr>
              <a:t>Le contrat de niveau de service est assez uniforme entre les </a:t>
            </a:r>
            <a:r>
              <a:rPr lang="fr-FR" sz="1200" kern="1200" dirty="0" err="1">
                <a:solidFill>
                  <a:schemeClr val="tx1"/>
                </a:solidFill>
                <a:effectLst/>
                <a:latin typeface="+mn-lt"/>
                <a:ea typeface="+mn-ea"/>
                <a:cs typeface="+mn-cs"/>
              </a:rPr>
              <a:t>différents</a:t>
            </a:r>
            <a:r>
              <a:rPr lang="fr-FR" sz="1200" kern="1200" dirty="0">
                <a:solidFill>
                  <a:schemeClr val="tx1"/>
                </a:solidFill>
                <a:effectLst/>
                <a:latin typeface="+mn-lt"/>
                <a:ea typeface="+mn-ea"/>
                <a:cs typeface="+mn-cs"/>
              </a:rPr>
              <a:t> fournisseurs </a:t>
            </a:r>
            <a:r>
              <a:rPr lang="fr-FR" sz="1200" kern="1200" dirty="0" err="1">
                <a:solidFill>
                  <a:schemeClr val="tx1"/>
                </a:solidFill>
                <a:effectLst/>
                <a:latin typeface="+mn-lt"/>
                <a:ea typeface="+mn-ea"/>
                <a:cs typeface="+mn-cs"/>
              </a:rPr>
              <a:t>IaaS</a:t>
            </a:r>
            <a:r>
              <a:rPr lang="fr-FR" sz="120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dirty="0">
                <a:solidFill>
                  <a:schemeClr val="tx1"/>
                </a:solidFill>
                <a:effectLst/>
                <a:latin typeface="+mn-lt"/>
                <a:ea typeface="+mn-ea"/>
                <a:cs typeface="+mn-cs"/>
              </a:rPr>
              <a:t>SLA mensuel et SLA annuel</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dirty="0">
                <a:solidFill>
                  <a:schemeClr val="tx1"/>
                </a:solidFill>
                <a:effectLst/>
                <a:latin typeface="+mn-lt"/>
                <a:ea typeface="+mn-ea"/>
                <a:cs typeface="+mn-cs"/>
              </a:rPr>
              <a:t>L’utilisateur doit prouver que son service a été́ indisponible selon le SLA signé et envoyer la "preuve" au fournisseur</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dirty="0">
                <a:solidFill>
                  <a:schemeClr val="tx1"/>
                </a:solidFill>
                <a:effectLst/>
                <a:latin typeface="+mn-lt"/>
                <a:ea typeface="+mn-ea"/>
                <a:cs typeface="+mn-cs"/>
              </a:rPr>
              <a:t>Plafonné sur le montant d’achat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dirty="0">
                <a:solidFill>
                  <a:schemeClr val="tx1"/>
                </a:solidFill>
                <a:effectLst/>
                <a:latin typeface="+mn-lt"/>
                <a:ea typeface="+mn-ea"/>
                <a:cs typeface="+mn-cs"/>
              </a:rPr>
              <a:t>Le nombre de minutes de connectivité maximale (</a:t>
            </a:r>
            <a:r>
              <a:rPr lang="fr-FR" sz="1200" i="1" kern="1200" dirty="0">
                <a:solidFill>
                  <a:schemeClr val="tx1"/>
                </a:solidFill>
                <a:effectLst/>
                <a:latin typeface="+mn-lt"/>
                <a:ea typeface="+mn-ea"/>
                <a:cs typeface="+mn-cs"/>
              </a:rPr>
              <a:t>Maximum </a:t>
            </a:r>
            <a:r>
              <a:rPr lang="fr-FR" sz="1200" i="1" kern="1200" dirty="0" err="1">
                <a:solidFill>
                  <a:schemeClr val="tx1"/>
                </a:solidFill>
                <a:effectLst/>
                <a:latin typeface="+mn-lt"/>
                <a:ea typeface="+mn-ea"/>
                <a:cs typeface="+mn-cs"/>
              </a:rPr>
              <a:t>Connectivity</a:t>
            </a:r>
            <a:r>
              <a:rPr lang="fr-FR" sz="1200" i="1" kern="1200" dirty="0">
                <a:solidFill>
                  <a:schemeClr val="tx1"/>
                </a:solidFill>
                <a:effectLst/>
                <a:latin typeface="+mn-lt"/>
                <a:ea typeface="+mn-ea"/>
                <a:cs typeface="+mn-cs"/>
              </a:rPr>
              <a:t> Minutes</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représente</a:t>
            </a:r>
            <a:r>
              <a:rPr lang="fr-FR" sz="1200" kern="1200" dirty="0">
                <a:solidFill>
                  <a:schemeClr val="tx1"/>
                </a:solidFill>
                <a:effectLst/>
                <a:latin typeface="+mn-lt"/>
                <a:ea typeface="+mn-ea"/>
                <a:cs typeface="+mn-cs"/>
              </a:rPr>
              <a:t> la </a:t>
            </a:r>
            <a:r>
              <a:rPr lang="fr-FR" sz="1200" kern="1200" dirty="0" err="1">
                <a:solidFill>
                  <a:schemeClr val="tx1"/>
                </a:solidFill>
                <a:effectLst/>
                <a:latin typeface="+mn-lt"/>
                <a:ea typeface="+mn-ea"/>
                <a:cs typeface="+mn-cs"/>
              </a:rPr>
              <a:t>durée</a:t>
            </a:r>
            <a:r>
              <a:rPr lang="fr-FR" sz="1200" kern="1200" dirty="0">
                <a:solidFill>
                  <a:schemeClr val="tx1"/>
                </a:solidFill>
                <a:effectLst/>
                <a:latin typeface="+mn-lt"/>
                <a:ea typeface="+mn-ea"/>
                <a:cs typeface="+mn-cs"/>
              </a:rPr>
              <a:t> totale </a:t>
            </a:r>
            <a:r>
              <a:rPr lang="fr-FR" sz="1200" kern="1200" dirty="0" err="1">
                <a:solidFill>
                  <a:schemeClr val="tx1"/>
                </a:solidFill>
                <a:effectLst/>
                <a:latin typeface="+mn-lt"/>
                <a:ea typeface="+mn-ea"/>
                <a:cs typeface="+mn-cs"/>
              </a:rPr>
              <a:t>cumulée</a:t>
            </a:r>
            <a:r>
              <a:rPr lang="fr-FR" sz="1200" kern="1200" dirty="0">
                <a:solidFill>
                  <a:schemeClr val="tx1"/>
                </a:solidFill>
                <a:effectLst/>
                <a:latin typeface="+mn-lt"/>
                <a:ea typeface="+mn-ea"/>
                <a:cs typeface="+mn-cs"/>
              </a:rPr>
              <a:t> en minutes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dirty="0">
                <a:solidFill>
                  <a:schemeClr val="tx1"/>
                </a:solidFill>
                <a:effectLst/>
                <a:latin typeface="+mn-lt"/>
                <a:ea typeface="+mn-ea"/>
                <a:cs typeface="+mn-cs"/>
              </a:rPr>
              <a:t>Les interruptions de connectivité (</a:t>
            </a:r>
            <a:r>
              <a:rPr lang="fr-FR" sz="1200" i="1" kern="1200" dirty="0" err="1">
                <a:solidFill>
                  <a:schemeClr val="tx1"/>
                </a:solidFill>
                <a:effectLst/>
                <a:latin typeface="+mn-lt"/>
                <a:ea typeface="+mn-ea"/>
                <a:cs typeface="+mn-cs"/>
              </a:rPr>
              <a:t>Connectivity</a:t>
            </a:r>
            <a:r>
              <a:rPr lang="fr-FR" sz="1200" i="1" kern="1200" dirty="0">
                <a:solidFill>
                  <a:schemeClr val="tx1"/>
                </a:solidFill>
                <a:effectLst/>
                <a:latin typeface="+mn-lt"/>
                <a:ea typeface="+mn-ea"/>
                <a:cs typeface="+mn-cs"/>
              </a:rPr>
              <a:t> </a:t>
            </a:r>
            <a:r>
              <a:rPr lang="fr-FR" sz="1200" i="1" kern="1200" dirty="0" err="1">
                <a:solidFill>
                  <a:schemeClr val="tx1"/>
                </a:solidFill>
                <a:effectLst/>
                <a:latin typeface="+mn-lt"/>
                <a:ea typeface="+mn-ea"/>
                <a:cs typeface="+mn-cs"/>
              </a:rPr>
              <a:t>Downtime</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représentent</a:t>
            </a:r>
            <a:r>
              <a:rPr lang="fr-FR" sz="1200" kern="1200" dirty="0">
                <a:solidFill>
                  <a:schemeClr val="tx1"/>
                </a:solidFill>
                <a:effectLst/>
                <a:latin typeface="+mn-lt"/>
                <a:ea typeface="+mn-ea"/>
                <a:cs typeface="+mn-cs"/>
              </a:rPr>
              <a:t> la </a:t>
            </a:r>
            <a:r>
              <a:rPr lang="fr-FR" sz="1200" kern="1200" dirty="0" err="1">
                <a:solidFill>
                  <a:schemeClr val="tx1"/>
                </a:solidFill>
                <a:effectLst/>
                <a:latin typeface="+mn-lt"/>
                <a:ea typeface="+mn-ea"/>
                <a:cs typeface="+mn-cs"/>
              </a:rPr>
              <a:t>durée</a:t>
            </a:r>
            <a:r>
              <a:rPr lang="fr-FR" sz="1200" kern="1200" dirty="0">
                <a:solidFill>
                  <a:schemeClr val="tx1"/>
                </a:solidFill>
                <a:effectLst/>
                <a:latin typeface="+mn-lt"/>
                <a:ea typeface="+mn-ea"/>
                <a:cs typeface="+mn-cs"/>
              </a:rPr>
              <a:t> totale </a:t>
            </a:r>
            <a:r>
              <a:rPr lang="fr-FR" sz="1200" kern="1200" dirty="0" err="1">
                <a:solidFill>
                  <a:schemeClr val="tx1"/>
                </a:solidFill>
                <a:effectLst/>
                <a:latin typeface="+mn-lt"/>
                <a:ea typeface="+mn-ea"/>
                <a:cs typeface="+mn-cs"/>
              </a:rPr>
              <a:t>cumulée</a:t>
            </a:r>
            <a:r>
              <a:rPr lang="fr-FR" sz="1200" kern="1200" dirty="0">
                <a:solidFill>
                  <a:schemeClr val="tx1"/>
                </a:solidFill>
                <a:effectLst/>
                <a:latin typeface="+mn-lt"/>
                <a:ea typeface="+mn-ea"/>
                <a:cs typeface="+mn-cs"/>
              </a:rPr>
              <a:t> en minutes pendant laquelle le client ne </a:t>
            </a:r>
            <a:r>
              <a:rPr lang="fr-FR" sz="1200" kern="1200" dirty="0" err="1">
                <a:solidFill>
                  <a:schemeClr val="tx1"/>
                </a:solidFill>
                <a:effectLst/>
                <a:latin typeface="+mn-lt"/>
                <a:ea typeface="+mn-ea"/>
                <a:cs typeface="+mn-cs"/>
              </a:rPr>
              <a:t>bénéficie</a:t>
            </a:r>
            <a:r>
              <a:rPr lang="fr-FR" sz="1200" kern="1200" dirty="0">
                <a:solidFill>
                  <a:schemeClr val="tx1"/>
                </a:solidFill>
                <a:effectLst/>
                <a:latin typeface="+mn-lt"/>
                <a:ea typeface="+mn-ea"/>
                <a:cs typeface="+mn-cs"/>
              </a:rPr>
              <a:t> d’aucune connectivité externe pendant une </a:t>
            </a:r>
            <a:r>
              <a:rPr lang="fr-FR" sz="1200" kern="1200" dirty="0" err="1">
                <a:solidFill>
                  <a:schemeClr val="tx1"/>
                </a:solidFill>
                <a:effectLst/>
                <a:latin typeface="+mn-lt"/>
                <a:ea typeface="+mn-ea"/>
                <a:cs typeface="+mn-cs"/>
              </a:rPr>
              <a:t>durée</a:t>
            </a:r>
            <a:r>
              <a:rPr lang="fr-FR" sz="1200" kern="1200" dirty="0">
                <a:solidFill>
                  <a:schemeClr val="tx1"/>
                </a:solidFill>
                <a:effectLst/>
                <a:latin typeface="+mn-lt"/>
                <a:ea typeface="+mn-ea"/>
                <a:cs typeface="+mn-cs"/>
              </a:rPr>
              <a:t> de cinq minutes </a:t>
            </a:r>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endParaRPr lang="fr-FR" dirty="0"/>
          </a:p>
        </p:txBody>
      </p:sp>
      <p:sp>
        <p:nvSpPr>
          <p:cNvPr id="4" name="Slide Number Placeholder 3"/>
          <p:cNvSpPr>
            <a:spLocks noGrp="1"/>
          </p:cNvSpPr>
          <p:nvPr>
            <p:ph type="sldNum" sz="quarter" idx="5"/>
          </p:nvPr>
        </p:nvSpPr>
        <p:spPr/>
        <p:txBody>
          <a:bodyPr/>
          <a:lstStyle/>
          <a:p>
            <a:fld id="{E7270C18-C503-4FD9-8E7E-00587C5F5A02}" type="slidenum">
              <a:rPr lang="en-ID" smtClean="0"/>
              <a:t>13</a:t>
            </a:fld>
            <a:endParaRPr lang="en-ID"/>
          </a:p>
        </p:txBody>
      </p:sp>
    </p:spTree>
    <p:extLst>
      <p:ext uri="{BB962C8B-B14F-4D97-AF65-F5344CB8AC3E}">
        <p14:creationId xmlns:p14="http://schemas.microsoft.com/office/powerpoint/2010/main" val="4638744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dirty="0">
                <a:solidFill>
                  <a:schemeClr val="tx1"/>
                </a:solidFill>
                <a:effectLst/>
                <a:latin typeface="+mn-lt"/>
                <a:ea typeface="+mn-ea"/>
                <a:cs typeface="+mn-cs"/>
              </a:rPr>
              <a:t>Promotion et l'adoption du Software-</a:t>
            </a:r>
            <a:r>
              <a:rPr lang="fr-FR" sz="1200" kern="1200" dirty="0" err="1">
                <a:solidFill>
                  <a:schemeClr val="tx1"/>
                </a:solidFill>
                <a:effectLst/>
                <a:latin typeface="+mn-lt"/>
                <a:ea typeface="+mn-ea"/>
                <a:cs typeface="+mn-cs"/>
              </a:rPr>
              <a:t>Defined</a:t>
            </a:r>
            <a:r>
              <a:rPr lang="fr-FR" sz="1200" kern="1200" dirty="0">
                <a:solidFill>
                  <a:schemeClr val="tx1"/>
                </a:solidFill>
                <a:effectLst/>
                <a:latin typeface="+mn-lt"/>
                <a:ea typeface="+mn-ea"/>
                <a:cs typeface="+mn-cs"/>
              </a:rPr>
              <a:t> Networking (SDN) et travaillant sur l’</a:t>
            </a:r>
            <a:r>
              <a:rPr lang="fr-FR" sz="1200" kern="1200" dirty="0" err="1">
                <a:solidFill>
                  <a:schemeClr val="tx1"/>
                </a:solidFill>
                <a:effectLst/>
                <a:latin typeface="+mn-lt"/>
                <a:ea typeface="+mn-ea"/>
                <a:cs typeface="+mn-cs"/>
              </a:rPr>
              <a:t>élaboration</a:t>
            </a:r>
            <a:r>
              <a:rPr lang="fr-FR" sz="1200" kern="1200" dirty="0">
                <a:solidFill>
                  <a:schemeClr val="tx1"/>
                </a:solidFill>
                <a:effectLst/>
                <a:latin typeface="+mn-lt"/>
                <a:ea typeface="+mn-ea"/>
                <a:cs typeface="+mn-cs"/>
              </a:rPr>
              <a:t> des </a:t>
            </a:r>
            <a:r>
              <a:rPr lang="fr-FR" sz="1200" kern="1200" dirty="0" err="1">
                <a:solidFill>
                  <a:schemeClr val="tx1"/>
                </a:solidFill>
                <a:effectLst/>
                <a:latin typeface="+mn-lt"/>
                <a:ea typeface="+mn-ea"/>
                <a:cs typeface="+mn-cs"/>
              </a:rPr>
              <a:t>mécanismes</a:t>
            </a:r>
            <a:r>
              <a:rPr lang="fr-FR" sz="1200" kern="1200" dirty="0">
                <a:solidFill>
                  <a:schemeClr val="tx1"/>
                </a:solidFill>
                <a:effectLst/>
                <a:latin typeface="+mn-lt"/>
                <a:ea typeface="+mn-ea"/>
                <a:cs typeface="+mn-cs"/>
              </a:rPr>
              <a:t> de </a:t>
            </a:r>
            <a:r>
              <a:rPr lang="fr-FR" sz="1200" kern="1200" dirty="0" err="1">
                <a:solidFill>
                  <a:schemeClr val="tx1"/>
                </a:solidFill>
                <a:effectLst/>
                <a:latin typeface="+mn-lt"/>
                <a:ea typeface="+mn-ea"/>
                <a:cs typeface="+mn-cs"/>
              </a:rPr>
              <a:t>QoS</a:t>
            </a:r>
            <a:r>
              <a:rPr lang="fr-FR" sz="1200" kern="1200" dirty="0">
                <a:solidFill>
                  <a:schemeClr val="tx1"/>
                </a:solidFill>
                <a:effectLst/>
                <a:latin typeface="+mn-lt"/>
                <a:ea typeface="+mn-ea"/>
                <a:cs typeface="+mn-cs"/>
              </a:rPr>
              <a:t> dans le protocole de communication </a:t>
            </a:r>
            <a:r>
              <a:rPr lang="fr-FR" sz="1200" kern="1200" dirty="0" err="1">
                <a:solidFill>
                  <a:schemeClr val="tx1"/>
                </a:solidFill>
                <a:effectLst/>
                <a:latin typeface="+mn-lt"/>
                <a:ea typeface="+mn-ea"/>
                <a:cs typeface="+mn-cs"/>
              </a:rPr>
              <a:t>OpenFlow</a:t>
            </a:r>
            <a:r>
              <a:rPr lang="fr-FR" sz="1200" kern="1200" dirty="0">
                <a:solidFill>
                  <a:schemeClr val="tx1"/>
                </a:solidFill>
                <a:effectLst/>
                <a:latin typeface="+mn-lt"/>
                <a:ea typeface="+mn-ea"/>
                <a:cs typeface="+mn-cs"/>
              </a:rPr>
              <a:t> </a:t>
            </a:r>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dirty="0">
                <a:solidFill>
                  <a:schemeClr val="tx1"/>
                </a:solidFill>
                <a:effectLst/>
                <a:latin typeface="+mn-lt"/>
                <a:ea typeface="+mn-ea"/>
                <a:cs typeface="+mn-cs"/>
              </a:rPr>
              <a:t>Mettre en œuvre un nouveau </a:t>
            </a:r>
            <a:r>
              <a:rPr lang="fr-FR" sz="1200" kern="1200" dirty="0" err="1">
                <a:solidFill>
                  <a:schemeClr val="tx1"/>
                </a:solidFill>
                <a:effectLst/>
                <a:latin typeface="+mn-lt"/>
                <a:ea typeface="+mn-ea"/>
                <a:cs typeface="+mn-cs"/>
              </a:rPr>
              <a:t>modèle</a:t>
            </a:r>
            <a:r>
              <a:rPr lang="fr-FR" sz="1200" kern="1200" dirty="0">
                <a:solidFill>
                  <a:schemeClr val="tx1"/>
                </a:solidFill>
                <a:effectLst/>
                <a:latin typeface="+mn-lt"/>
                <a:ea typeface="+mn-ea"/>
                <a:cs typeface="+mn-cs"/>
              </a:rPr>
              <a:t> de cloud : </a:t>
            </a:r>
            <a:r>
              <a:rPr lang="fr-FR" sz="1200" kern="1200" dirty="0" err="1">
                <a:solidFill>
                  <a:schemeClr val="tx1"/>
                </a:solidFill>
                <a:effectLst/>
                <a:latin typeface="+mn-lt"/>
                <a:ea typeface="+mn-ea"/>
                <a:cs typeface="+mn-cs"/>
              </a:rPr>
              <a:t>SLAaaS</a:t>
            </a:r>
            <a:r>
              <a:rPr lang="fr-FR" sz="1200" kern="1200" dirty="0">
                <a:solidFill>
                  <a:schemeClr val="tx1"/>
                </a:solidFill>
                <a:effectLst/>
                <a:latin typeface="+mn-lt"/>
                <a:ea typeface="+mn-ea"/>
                <a:cs typeface="+mn-cs"/>
              </a:rPr>
              <a:t> (SLA </a:t>
            </a:r>
            <a:r>
              <a:rPr lang="fr-FR" sz="1200" kern="1200" dirty="0" err="1">
                <a:solidFill>
                  <a:schemeClr val="tx1"/>
                </a:solidFill>
                <a:effectLst/>
                <a:latin typeface="+mn-lt"/>
                <a:ea typeface="+mn-ea"/>
                <a:cs typeface="+mn-cs"/>
              </a:rPr>
              <a:t>aware</a:t>
            </a:r>
            <a:r>
              <a:rPr lang="fr-FR" sz="1200" kern="1200" dirty="0">
                <a:solidFill>
                  <a:schemeClr val="tx1"/>
                </a:solidFill>
                <a:effectLst/>
                <a:latin typeface="+mn-lt"/>
                <a:ea typeface="+mn-ea"/>
                <a:cs typeface="+mn-cs"/>
              </a:rPr>
              <a:t> Service); propose une gestion autonome des accords de niveau de service (SLA) pour </a:t>
            </a:r>
            <a:r>
              <a:rPr lang="fr-FR" sz="1200" kern="1200" dirty="0" err="1">
                <a:solidFill>
                  <a:schemeClr val="tx1"/>
                </a:solidFill>
                <a:effectLst/>
                <a:latin typeface="+mn-lt"/>
                <a:ea typeface="+mn-ea"/>
                <a:cs typeface="+mn-cs"/>
              </a:rPr>
              <a:t>gérer</a:t>
            </a:r>
            <a:r>
              <a:rPr lang="fr-FR" sz="1200" kern="1200" dirty="0">
                <a:solidFill>
                  <a:schemeClr val="tx1"/>
                </a:solidFill>
                <a:effectLst/>
                <a:latin typeface="+mn-lt"/>
                <a:ea typeface="+mn-ea"/>
                <a:cs typeface="+mn-cs"/>
              </a:rPr>
              <a:t> les </a:t>
            </a:r>
            <a:r>
              <a:rPr lang="fr-FR" sz="1200" kern="1200" dirty="0" err="1">
                <a:solidFill>
                  <a:schemeClr val="tx1"/>
                </a:solidFill>
                <a:effectLst/>
                <a:latin typeface="+mn-lt"/>
                <a:ea typeface="+mn-ea"/>
                <a:cs typeface="+mn-cs"/>
              </a:rPr>
              <a:t>problèmes</a:t>
            </a:r>
            <a:r>
              <a:rPr lang="fr-FR" sz="1200" kern="1200" dirty="0">
                <a:solidFill>
                  <a:schemeClr val="tx1"/>
                </a:solidFill>
                <a:effectLst/>
                <a:latin typeface="+mn-lt"/>
                <a:ea typeface="+mn-ea"/>
                <a:cs typeface="+mn-cs"/>
              </a:rPr>
              <a:t> de performance, de </a:t>
            </a:r>
            <a:r>
              <a:rPr lang="fr-FR" sz="1200" kern="1200" dirty="0" err="1">
                <a:solidFill>
                  <a:schemeClr val="tx1"/>
                </a:solidFill>
                <a:effectLst/>
                <a:latin typeface="+mn-lt"/>
                <a:ea typeface="+mn-ea"/>
                <a:cs typeface="+mn-cs"/>
              </a:rPr>
              <a:t>disponibilite</a:t>
            </a:r>
            <a:r>
              <a:rPr lang="fr-FR" sz="1200" kern="1200" dirty="0">
                <a:solidFill>
                  <a:schemeClr val="tx1"/>
                </a:solidFill>
                <a:effectLst/>
                <a:latin typeface="+mn-lt"/>
                <a:ea typeface="+mn-ea"/>
                <a:cs typeface="+mn-cs"/>
              </a:rPr>
              <a:t>́; d'</a:t>
            </a:r>
            <a:r>
              <a:rPr lang="fr-FR" sz="1200" kern="1200" dirty="0" err="1">
                <a:solidFill>
                  <a:schemeClr val="tx1"/>
                </a:solidFill>
                <a:effectLst/>
                <a:latin typeface="+mn-lt"/>
                <a:ea typeface="+mn-ea"/>
                <a:cs typeface="+mn-cs"/>
              </a:rPr>
              <a:t>être</a:t>
            </a:r>
            <a:r>
              <a:rPr lang="fr-FR" sz="1200" kern="1200" dirty="0">
                <a:solidFill>
                  <a:schemeClr val="tx1"/>
                </a:solidFill>
                <a:effectLst/>
                <a:latin typeface="+mn-lt"/>
                <a:ea typeface="+mn-ea"/>
                <a:cs typeface="+mn-cs"/>
              </a:rPr>
              <a:t> automatiquement </a:t>
            </a:r>
            <a:r>
              <a:rPr lang="fr-FR" sz="1200" kern="1200" dirty="0" err="1">
                <a:solidFill>
                  <a:schemeClr val="tx1"/>
                </a:solidFill>
                <a:effectLst/>
                <a:latin typeface="+mn-lt"/>
                <a:ea typeface="+mn-ea"/>
                <a:cs typeface="+mn-cs"/>
              </a:rPr>
              <a:t>informés</a:t>
            </a:r>
            <a:r>
              <a:rPr lang="fr-FR" sz="1200" kern="1200" dirty="0">
                <a:solidFill>
                  <a:schemeClr val="tx1"/>
                </a:solidFill>
                <a:effectLst/>
                <a:latin typeface="+mn-lt"/>
                <a:ea typeface="+mn-ea"/>
                <a:cs typeface="+mn-cs"/>
              </a:rPr>
              <a:t> de l'</a:t>
            </a:r>
            <a:r>
              <a:rPr lang="fr-FR" sz="1200" kern="1200" dirty="0" err="1">
                <a:solidFill>
                  <a:schemeClr val="tx1"/>
                </a:solidFill>
                <a:effectLst/>
                <a:latin typeface="+mn-lt"/>
                <a:ea typeface="+mn-ea"/>
                <a:cs typeface="+mn-cs"/>
              </a:rPr>
              <a:t>état</a:t>
            </a:r>
            <a:r>
              <a:rPr lang="fr-FR" sz="1200" kern="1200" dirty="0">
                <a:solidFill>
                  <a:schemeClr val="tx1"/>
                </a:solidFill>
                <a:effectLst/>
                <a:latin typeface="+mn-lt"/>
                <a:ea typeface="+mn-ea"/>
                <a:cs typeface="+mn-cs"/>
              </a:rPr>
              <a:t> du cloud, comme la violation des SLA </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dirty="0">
                <a:solidFill>
                  <a:schemeClr val="tx1"/>
                </a:solidFill>
                <a:effectLst/>
                <a:latin typeface="+mn-lt"/>
                <a:ea typeface="+mn-ea"/>
                <a:cs typeface="+mn-cs"/>
              </a:rPr>
              <a:t>proposent </a:t>
            </a:r>
            <a:r>
              <a:rPr lang="fr-FR" sz="1200" kern="1200" dirty="0" err="1">
                <a:solidFill>
                  <a:schemeClr val="tx1"/>
                </a:solidFill>
                <a:effectLst/>
                <a:latin typeface="+mn-lt"/>
                <a:ea typeface="+mn-ea"/>
                <a:cs typeface="+mn-cs"/>
              </a:rPr>
              <a:t>QoSMONaaS</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Quality</a:t>
            </a:r>
            <a:r>
              <a:rPr lang="fr-FR" sz="1200" kern="1200" dirty="0">
                <a:solidFill>
                  <a:schemeClr val="tx1"/>
                </a:solidFill>
                <a:effectLst/>
                <a:latin typeface="+mn-lt"/>
                <a:ea typeface="+mn-ea"/>
                <a:cs typeface="+mn-cs"/>
              </a:rPr>
              <a:t> of Service </a:t>
            </a:r>
            <a:r>
              <a:rPr lang="fr-FR" sz="1200" kern="1200" dirty="0" err="1">
                <a:solidFill>
                  <a:schemeClr val="tx1"/>
                </a:solidFill>
                <a:effectLst/>
                <a:latin typeface="+mn-lt"/>
                <a:ea typeface="+mn-ea"/>
                <a:cs typeface="+mn-cs"/>
              </a:rPr>
              <a:t>MONitoring</a:t>
            </a:r>
            <a:r>
              <a:rPr lang="fr-FR" sz="1200" kern="1200" dirty="0">
                <a:solidFill>
                  <a:schemeClr val="tx1"/>
                </a:solidFill>
                <a:effectLst/>
                <a:latin typeface="+mn-lt"/>
                <a:ea typeface="+mn-ea"/>
                <a:cs typeface="+mn-cs"/>
              </a:rPr>
              <a:t> as a Service), une installation de surveillance de la </a:t>
            </a:r>
            <a:r>
              <a:rPr lang="fr-FR" sz="1200" kern="1200" dirty="0" err="1">
                <a:solidFill>
                  <a:schemeClr val="tx1"/>
                </a:solidFill>
                <a:effectLst/>
                <a:latin typeface="+mn-lt"/>
                <a:ea typeface="+mn-ea"/>
                <a:cs typeface="+mn-cs"/>
              </a:rPr>
              <a:t>qualite</a:t>
            </a:r>
            <a:r>
              <a:rPr lang="fr-FR" sz="1200" kern="1200" dirty="0">
                <a:solidFill>
                  <a:schemeClr val="tx1"/>
                </a:solidFill>
                <a:effectLst/>
                <a:latin typeface="+mn-lt"/>
                <a:ea typeface="+mn-ea"/>
                <a:cs typeface="+mn-cs"/>
              </a:rPr>
              <a:t>́ de service construite </a:t>
            </a:r>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dirty="0">
                <a:solidFill>
                  <a:schemeClr val="tx1"/>
                </a:solidFill>
                <a:effectLst/>
                <a:latin typeface="+mn-lt"/>
                <a:ea typeface="+mn-ea"/>
                <a:cs typeface="+mn-cs"/>
              </a:rPr>
              <a:t>;</a:t>
            </a:r>
            <a:r>
              <a:rPr lang="fr-FR" sz="1200" kern="1200" dirty="0" err="1">
                <a:solidFill>
                  <a:schemeClr val="tx1"/>
                </a:solidFill>
                <a:effectLst/>
                <a:latin typeface="+mn-lt"/>
                <a:ea typeface="+mn-ea"/>
                <a:cs typeface="+mn-cs"/>
              </a:rPr>
              <a:t>développe</a:t>
            </a:r>
            <a:r>
              <a:rPr lang="fr-FR" sz="1200" kern="1200" dirty="0">
                <a:solidFill>
                  <a:schemeClr val="tx1"/>
                </a:solidFill>
                <a:effectLst/>
                <a:latin typeface="+mn-lt"/>
                <a:ea typeface="+mn-ea"/>
                <a:cs typeface="+mn-cs"/>
              </a:rPr>
              <a:t>́ Q-</a:t>
            </a:r>
            <a:r>
              <a:rPr lang="fr-FR" sz="1200" kern="1200" dirty="0" err="1">
                <a:solidFill>
                  <a:schemeClr val="tx1"/>
                </a:solidFill>
                <a:effectLst/>
                <a:latin typeface="+mn-lt"/>
                <a:ea typeface="+mn-ea"/>
                <a:cs typeface="+mn-cs"/>
              </a:rPr>
              <a:t>Clouds</a:t>
            </a:r>
            <a:r>
              <a:rPr lang="fr-FR" sz="1200" kern="1200" dirty="0">
                <a:solidFill>
                  <a:schemeClr val="tx1"/>
                </a:solidFill>
                <a:effectLst/>
                <a:latin typeface="+mn-lt"/>
                <a:ea typeface="+mn-ea"/>
                <a:cs typeface="+mn-cs"/>
              </a:rPr>
              <a:t>, un cadre de </a:t>
            </a:r>
            <a:r>
              <a:rPr lang="fr-FR" sz="1200" kern="1200" dirty="0" err="1">
                <a:solidFill>
                  <a:schemeClr val="tx1"/>
                </a:solidFill>
                <a:effectLst/>
                <a:latin typeface="+mn-lt"/>
                <a:ea typeface="+mn-ea"/>
                <a:cs typeface="+mn-cs"/>
              </a:rPr>
              <a:t>contrôle</a:t>
            </a:r>
            <a:r>
              <a:rPr lang="fr-FR" sz="1200" kern="1200" dirty="0">
                <a:solidFill>
                  <a:schemeClr val="tx1"/>
                </a:solidFill>
                <a:effectLst/>
                <a:latin typeface="+mn-lt"/>
                <a:ea typeface="+mn-ea"/>
                <a:cs typeface="+mn-cs"/>
              </a:rPr>
              <a:t>; des techniques et des </a:t>
            </a:r>
            <a:r>
              <a:rPr lang="fr-FR" sz="1200" kern="1200" dirty="0" err="1">
                <a:solidFill>
                  <a:schemeClr val="tx1"/>
                </a:solidFill>
                <a:effectLst/>
                <a:latin typeface="+mn-lt"/>
                <a:ea typeface="+mn-ea"/>
                <a:cs typeface="+mn-cs"/>
              </a:rPr>
              <a:t>mécanismes</a:t>
            </a:r>
            <a:r>
              <a:rPr lang="fr-FR" sz="1200" kern="1200" dirty="0">
                <a:solidFill>
                  <a:schemeClr val="tx1"/>
                </a:solidFill>
                <a:effectLst/>
                <a:latin typeface="+mn-lt"/>
                <a:ea typeface="+mn-ea"/>
                <a:cs typeface="+mn-cs"/>
              </a:rPr>
              <a:t> de surveillance</a:t>
            </a:r>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dirty="0" err="1">
                <a:solidFill>
                  <a:schemeClr val="tx1"/>
                </a:solidFill>
                <a:effectLst/>
                <a:latin typeface="+mn-lt"/>
                <a:ea typeface="+mn-ea"/>
                <a:cs typeface="+mn-cs"/>
              </a:rPr>
              <a:t>Impossiblité</a:t>
            </a:r>
            <a:r>
              <a:rPr lang="fr-FR" sz="1200" kern="1200" dirty="0">
                <a:solidFill>
                  <a:schemeClr val="tx1"/>
                </a:solidFill>
                <a:effectLst/>
                <a:latin typeface="+mn-lt"/>
                <a:ea typeface="+mn-ea"/>
                <a:cs typeface="+mn-cs"/>
              </a:rPr>
              <a:t> de </a:t>
            </a:r>
            <a:r>
              <a:rPr lang="fr-FR" sz="1200" kern="1200" dirty="0" err="1">
                <a:solidFill>
                  <a:schemeClr val="tx1"/>
                </a:solidFill>
                <a:effectLst/>
                <a:latin typeface="+mn-lt"/>
                <a:ea typeface="+mn-ea"/>
                <a:cs typeface="+mn-cs"/>
              </a:rPr>
              <a:t>prédire</a:t>
            </a:r>
            <a:r>
              <a:rPr lang="fr-FR" sz="1200" kern="1200" dirty="0">
                <a:solidFill>
                  <a:schemeClr val="tx1"/>
                </a:solidFill>
                <a:effectLst/>
                <a:latin typeface="+mn-lt"/>
                <a:ea typeface="+mn-ea"/>
                <a:cs typeface="+mn-cs"/>
              </a:rPr>
              <a:t> les </a:t>
            </a:r>
            <a:r>
              <a:rPr lang="fr-FR" sz="1200" kern="1200" dirty="0" err="1">
                <a:solidFill>
                  <a:schemeClr val="tx1"/>
                </a:solidFill>
                <a:effectLst/>
                <a:latin typeface="+mn-lt"/>
                <a:ea typeface="+mn-ea"/>
                <a:cs typeface="+mn-cs"/>
              </a:rPr>
              <a:t>éventuelles</a:t>
            </a:r>
            <a:r>
              <a:rPr lang="fr-FR" sz="1200" kern="1200" dirty="0">
                <a:solidFill>
                  <a:schemeClr val="tx1"/>
                </a:solidFill>
                <a:effectLst/>
                <a:latin typeface="+mn-lt"/>
                <a:ea typeface="+mn-ea"/>
                <a:cs typeface="+mn-cs"/>
              </a:rPr>
              <a:t> violations des accords de niveau de service. </a:t>
            </a:r>
            <a:endParaRPr lang="fr-FR" dirty="0"/>
          </a:p>
          <a:p>
            <a:endParaRPr lang="fr-FR" dirty="0"/>
          </a:p>
        </p:txBody>
      </p:sp>
      <p:sp>
        <p:nvSpPr>
          <p:cNvPr id="4" name="Slide Number Placeholder 3"/>
          <p:cNvSpPr>
            <a:spLocks noGrp="1"/>
          </p:cNvSpPr>
          <p:nvPr>
            <p:ph type="sldNum" sz="quarter" idx="5"/>
          </p:nvPr>
        </p:nvSpPr>
        <p:spPr/>
        <p:txBody>
          <a:bodyPr/>
          <a:lstStyle/>
          <a:p>
            <a:fld id="{E7270C18-C503-4FD9-8E7E-00587C5F5A02}" type="slidenum">
              <a:rPr lang="en-ID" smtClean="0"/>
              <a:t>14</a:t>
            </a:fld>
            <a:endParaRPr lang="en-ID"/>
          </a:p>
        </p:txBody>
      </p:sp>
    </p:spTree>
    <p:extLst>
      <p:ext uri="{BB962C8B-B14F-4D97-AF65-F5344CB8AC3E}">
        <p14:creationId xmlns:p14="http://schemas.microsoft.com/office/powerpoint/2010/main" val="1431158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E7270C18-C503-4FD9-8E7E-00587C5F5A02}" type="slidenum">
              <a:rPr lang="en-ID" smtClean="0"/>
              <a:t>16</a:t>
            </a:fld>
            <a:endParaRPr lang="en-ID"/>
          </a:p>
        </p:txBody>
      </p:sp>
    </p:spTree>
    <p:extLst>
      <p:ext uri="{BB962C8B-B14F-4D97-AF65-F5344CB8AC3E}">
        <p14:creationId xmlns:p14="http://schemas.microsoft.com/office/powerpoint/2010/main" val="8504958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fr-FR" dirty="0"/>
          </a:p>
        </p:txBody>
      </p:sp>
      <p:sp>
        <p:nvSpPr>
          <p:cNvPr id="5" name="Slide Number Placeholder 4">
            <a:extLst>
              <a:ext uri="{FF2B5EF4-FFF2-40B4-BE49-F238E27FC236}">
                <a16:creationId xmlns:a16="http://schemas.microsoft.com/office/drawing/2014/main" id="{EE3BBD64-4330-44F3-A6D7-DD493208C698}"/>
              </a:ext>
            </a:extLst>
          </p:cNvPr>
          <p:cNvSpPr>
            <a:spLocks noGrp="1"/>
          </p:cNvSpPr>
          <p:nvPr>
            <p:ph type="sldNum" sz="quarter" idx="5"/>
          </p:nvPr>
        </p:nvSpPr>
        <p:spPr/>
        <p:txBody>
          <a:bodyPr/>
          <a:lstStyle/>
          <a:p>
            <a:fld id="{E7270C18-C503-4FD9-8E7E-00587C5F5A02}" type="slidenum">
              <a:rPr lang="en-ID" smtClean="0"/>
              <a:t>17</a:t>
            </a:fld>
            <a:endParaRPr lang="en-ID"/>
          </a:p>
        </p:txBody>
      </p:sp>
    </p:spTree>
    <p:extLst>
      <p:ext uri="{BB962C8B-B14F-4D97-AF65-F5344CB8AC3E}">
        <p14:creationId xmlns:p14="http://schemas.microsoft.com/office/powerpoint/2010/main" val="718216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E7270C18-C503-4FD9-8E7E-00587C5F5A02}" type="slidenum">
              <a:rPr lang="en-ID" smtClean="0"/>
              <a:t>18</a:t>
            </a:fld>
            <a:endParaRPr lang="en-ID"/>
          </a:p>
        </p:txBody>
      </p:sp>
    </p:spTree>
    <p:extLst>
      <p:ext uri="{BB962C8B-B14F-4D97-AF65-F5344CB8AC3E}">
        <p14:creationId xmlns:p14="http://schemas.microsoft.com/office/powerpoint/2010/main" val="27972140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E7270C18-C503-4FD9-8E7E-00587C5F5A02}" type="slidenum">
              <a:rPr lang="en-ID" smtClean="0"/>
              <a:t>19</a:t>
            </a:fld>
            <a:endParaRPr lang="en-ID"/>
          </a:p>
        </p:txBody>
      </p:sp>
    </p:spTree>
    <p:extLst>
      <p:ext uri="{BB962C8B-B14F-4D97-AF65-F5344CB8AC3E}">
        <p14:creationId xmlns:p14="http://schemas.microsoft.com/office/powerpoint/2010/main" val="37373270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E7270C18-C503-4FD9-8E7E-00587C5F5A02}" type="slidenum">
              <a:rPr lang="en-ID" smtClean="0"/>
              <a:t>20</a:t>
            </a:fld>
            <a:endParaRPr lang="en-ID"/>
          </a:p>
        </p:txBody>
      </p:sp>
    </p:spTree>
    <p:extLst>
      <p:ext uri="{BB962C8B-B14F-4D97-AF65-F5344CB8AC3E}">
        <p14:creationId xmlns:p14="http://schemas.microsoft.com/office/powerpoint/2010/main" val="1037626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E7270C18-C503-4FD9-8E7E-00587C5F5A02}" type="slidenum">
              <a:rPr lang="en-ID" smtClean="0"/>
              <a:t>21</a:t>
            </a:fld>
            <a:endParaRPr lang="en-ID"/>
          </a:p>
        </p:txBody>
      </p:sp>
    </p:spTree>
    <p:extLst>
      <p:ext uri="{BB962C8B-B14F-4D97-AF65-F5344CB8AC3E}">
        <p14:creationId xmlns:p14="http://schemas.microsoft.com/office/powerpoint/2010/main" val="18336194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E7270C18-C503-4FD9-8E7E-00587C5F5A02}" type="slidenum">
              <a:rPr lang="en-ID" smtClean="0"/>
              <a:t>22</a:t>
            </a:fld>
            <a:endParaRPr lang="en-ID"/>
          </a:p>
        </p:txBody>
      </p:sp>
    </p:spTree>
    <p:extLst>
      <p:ext uri="{BB962C8B-B14F-4D97-AF65-F5344CB8AC3E}">
        <p14:creationId xmlns:p14="http://schemas.microsoft.com/office/powerpoint/2010/main" val="22201718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dirty="0"/>
          </a:p>
        </p:txBody>
      </p:sp>
      <p:sp>
        <p:nvSpPr>
          <p:cNvPr id="4" name="Slide Number Placeholder 3"/>
          <p:cNvSpPr>
            <a:spLocks noGrp="1"/>
          </p:cNvSpPr>
          <p:nvPr>
            <p:ph type="sldNum" sz="quarter" idx="5"/>
          </p:nvPr>
        </p:nvSpPr>
        <p:spPr/>
        <p:txBody>
          <a:bodyPr/>
          <a:lstStyle/>
          <a:p>
            <a:fld id="{E7270C18-C503-4FD9-8E7E-00587C5F5A02}" type="slidenum">
              <a:rPr lang="en-ID" smtClean="0"/>
              <a:t>24</a:t>
            </a:fld>
            <a:endParaRPr lang="en-ID"/>
          </a:p>
        </p:txBody>
      </p:sp>
    </p:spTree>
    <p:extLst>
      <p:ext uri="{BB962C8B-B14F-4D97-AF65-F5344CB8AC3E}">
        <p14:creationId xmlns:p14="http://schemas.microsoft.com/office/powerpoint/2010/main" val="20706367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dirty="0"/>
          </a:p>
        </p:txBody>
      </p:sp>
      <p:sp>
        <p:nvSpPr>
          <p:cNvPr id="4" name="Slide Number Placeholder 3"/>
          <p:cNvSpPr>
            <a:spLocks noGrp="1"/>
          </p:cNvSpPr>
          <p:nvPr>
            <p:ph type="sldNum" sz="quarter" idx="5"/>
          </p:nvPr>
        </p:nvSpPr>
        <p:spPr/>
        <p:txBody>
          <a:bodyPr/>
          <a:lstStyle/>
          <a:p>
            <a:fld id="{E7270C18-C503-4FD9-8E7E-00587C5F5A02}" type="slidenum">
              <a:rPr lang="en-ID" smtClean="0"/>
              <a:t>2</a:t>
            </a:fld>
            <a:endParaRPr lang="en-ID"/>
          </a:p>
        </p:txBody>
      </p:sp>
    </p:spTree>
    <p:extLst>
      <p:ext uri="{BB962C8B-B14F-4D97-AF65-F5344CB8AC3E}">
        <p14:creationId xmlns:p14="http://schemas.microsoft.com/office/powerpoint/2010/main" val="42809143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dirty="0"/>
          </a:p>
        </p:txBody>
      </p:sp>
      <p:sp>
        <p:nvSpPr>
          <p:cNvPr id="4" name="Slide Number Placeholder 3"/>
          <p:cNvSpPr>
            <a:spLocks noGrp="1"/>
          </p:cNvSpPr>
          <p:nvPr>
            <p:ph type="sldNum" sz="quarter" idx="5"/>
          </p:nvPr>
        </p:nvSpPr>
        <p:spPr/>
        <p:txBody>
          <a:bodyPr/>
          <a:lstStyle/>
          <a:p>
            <a:fld id="{E7270C18-C503-4FD9-8E7E-00587C5F5A02}" type="slidenum">
              <a:rPr lang="en-ID" smtClean="0"/>
              <a:t>3</a:t>
            </a:fld>
            <a:endParaRPr lang="en-ID"/>
          </a:p>
        </p:txBody>
      </p:sp>
    </p:spTree>
    <p:extLst>
      <p:ext uri="{BB962C8B-B14F-4D97-AF65-F5344CB8AC3E}">
        <p14:creationId xmlns:p14="http://schemas.microsoft.com/office/powerpoint/2010/main" val="29630551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E7270C18-C503-4FD9-8E7E-00587C5F5A02}" type="slidenum">
              <a:rPr lang="en-ID" smtClean="0"/>
              <a:t>4</a:t>
            </a:fld>
            <a:endParaRPr lang="en-ID"/>
          </a:p>
        </p:txBody>
      </p:sp>
    </p:spTree>
    <p:extLst>
      <p:ext uri="{BB962C8B-B14F-4D97-AF65-F5344CB8AC3E}">
        <p14:creationId xmlns:p14="http://schemas.microsoft.com/office/powerpoint/2010/main" val="24157404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dirty="0">
                <a:solidFill>
                  <a:schemeClr val="tx1"/>
                </a:solidFill>
                <a:effectLst/>
                <a:latin typeface="+mn-lt"/>
                <a:ea typeface="+mn-ea"/>
                <a:cs typeface="+mn-cs"/>
              </a:rPr>
              <a:t>Possibilité d’allouer les ressources et les services du Cloud </a:t>
            </a:r>
            <a:r>
              <a:rPr lang="fr-FR" sz="1200" kern="1200" dirty="0" err="1">
                <a:solidFill>
                  <a:schemeClr val="tx1"/>
                </a:solidFill>
                <a:effectLst/>
                <a:latin typeface="+mn-lt"/>
                <a:ea typeface="+mn-ea"/>
                <a:cs typeface="+mn-cs"/>
              </a:rPr>
              <a:t>lui-même</a:t>
            </a:r>
            <a:r>
              <a:rPr lang="fr-FR" sz="1200" kern="1200" dirty="0">
                <a:solidFill>
                  <a:schemeClr val="tx1"/>
                </a:solidFill>
                <a:effectLst/>
                <a:latin typeface="+mn-lt"/>
                <a:ea typeface="+mn-ea"/>
                <a:cs typeface="+mn-cs"/>
              </a:rPr>
              <a:t> lorsqu’il veut selon ses besoins</a:t>
            </a:r>
            <a:br>
              <a:rPr lang="fr-FR" sz="1200" kern="1200" dirty="0">
                <a:solidFill>
                  <a:schemeClr val="tx1"/>
                </a:solidFill>
                <a:effectLst/>
                <a:latin typeface="+mn-lt"/>
                <a:ea typeface="+mn-ea"/>
                <a:cs typeface="+mn-cs"/>
              </a:rPr>
            </a:br>
            <a:r>
              <a:rPr lang="fr-FR" sz="1200" kern="1200" dirty="0">
                <a:solidFill>
                  <a:schemeClr val="tx1"/>
                </a:solidFill>
                <a:effectLst/>
                <a:latin typeface="+mn-lt"/>
                <a:ea typeface="+mn-ea"/>
                <a:cs typeface="+mn-cs"/>
              </a:rPr>
              <a:t>La </a:t>
            </a:r>
            <a:r>
              <a:rPr lang="fr-FR" sz="1200" kern="1200" dirty="0" err="1">
                <a:solidFill>
                  <a:schemeClr val="tx1"/>
                </a:solidFill>
                <a:effectLst/>
                <a:latin typeface="+mn-lt"/>
                <a:ea typeface="+mn-ea"/>
                <a:cs typeface="+mn-cs"/>
              </a:rPr>
              <a:t>capacite</a:t>
            </a:r>
            <a:r>
              <a:rPr lang="fr-FR" sz="1200" kern="1200" dirty="0">
                <a:solidFill>
                  <a:schemeClr val="tx1"/>
                </a:solidFill>
                <a:effectLst/>
                <a:latin typeface="+mn-lt"/>
                <a:ea typeface="+mn-ea"/>
                <a:cs typeface="+mn-cs"/>
              </a:rPr>
              <a:t>́ de stockage et la puissance de calcul des ressources peuvent </a:t>
            </a:r>
            <a:r>
              <a:rPr lang="fr-FR" sz="1200" kern="1200" dirty="0" err="1">
                <a:solidFill>
                  <a:schemeClr val="tx1"/>
                </a:solidFill>
                <a:effectLst/>
                <a:latin typeface="+mn-lt"/>
                <a:ea typeface="+mn-ea"/>
                <a:cs typeface="+mn-cs"/>
              </a:rPr>
              <a:t>être</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augmentées</a:t>
            </a:r>
            <a:r>
              <a:rPr lang="fr-FR" sz="1200" kern="1200" dirty="0">
                <a:solidFill>
                  <a:schemeClr val="tx1"/>
                </a:solidFill>
                <a:effectLst/>
                <a:latin typeface="+mn-lt"/>
                <a:ea typeface="+mn-ea"/>
                <a:cs typeface="+mn-cs"/>
              </a:rPr>
              <a:t> ou </a:t>
            </a:r>
            <a:r>
              <a:rPr lang="fr-FR" sz="1200" kern="1200" dirty="0" err="1">
                <a:solidFill>
                  <a:schemeClr val="tx1"/>
                </a:solidFill>
                <a:effectLst/>
                <a:latin typeface="+mn-lt"/>
                <a:ea typeface="+mn-ea"/>
                <a:cs typeface="+mn-cs"/>
              </a:rPr>
              <a:t>diminuées</a:t>
            </a:r>
            <a:r>
              <a:rPr lang="fr-FR" sz="1200" kern="1200" dirty="0">
                <a:solidFill>
                  <a:schemeClr val="tx1"/>
                </a:solidFill>
                <a:effectLst/>
                <a:latin typeface="+mn-lt"/>
                <a:ea typeface="+mn-ea"/>
                <a:cs typeface="+mn-cs"/>
              </a:rPr>
              <a:t> et elles sont </a:t>
            </a:r>
            <a:r>
              <a:rPr lang="fr-FR" sz="1200" kern="1200" dirty="0" err="1">
                <a:solidFill>
                  <a:schemeClr val="tx1"/>
                </a:solidFill>
                <a:effectLst/>
                <a:latin typeface="+mn-lt"/>
                <a:ea typeface="+mn-ea"/>
                <a:cs typeface="+mn-cs"/>
              </a:rPr>
              <a:t>adaptées</a:t>
            </a:r>
            <a:r>
              <a:rPr lang="fr-FR" sz="1200" kern="1200" dirty="0">
                <a:solidFill>
                  <a:schemeClr val="tx1"/>
                </a:solidFill>
                <a:effectLst/>
                <a:latin typeface="+mn-lt"/>
                <a:ea typeface="+mn-ea"/>
                <a:cs typeface="+mn-cs"/>
              </a:rPr>
              <a:t> automatiquement selon les besoins du client</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dirty="0">
                <a:solidFill>
                  <a:schemeClr val="tx1"/>
                </a:solidFill>
                <a:effectLst/>
                <a:latin typeface="+mn-lt"/>
                <a:ea typeface="+mn-ea"/>
                <a:cs typeface="+mn-cs"/>
              </a:rPr>
              <a:t>L’utilisateur ne paye que pour ce qu’il consomme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dirty="0">
                <a:solidFill>
                  <a:schemeClr val="tx1"/>
                </a:solidFill>
                <a:effectLst/>
                <a:latin typeface="+mn-lt"/>
                <a:ea typeface="+mn-ea"/>
                <a:cs typeface="+mn-cs"/>
              </a:rPr>
              <a:t>fournis via l'Internet ou un </a:t>
            </a:r>
            <a:r>
              <a:rPr lang="fr-FR" sz="1200" kern="1200" dirty="0" err="1">
                <a:solidFill>
                  <a:schemeClr val="tx1"/>
                </a:solidFill>
                <a:effectLst/>
                <a:latin typeface="+mn-lt"/>
                <a:ea typeface="+mn-ea"/>
                <a:cs typeface="+mn-cs"/>
              </a:rPr>
              <a:t>réseau</a:t>
            </a:r>
            <a:r>
              <a:rPr lang="fr-FR" sz="1200" kern="1200" dirty="0">
                <a:solidFill>
                  <a:schemeClr val="tx1"/>
                </a:solidFill>
                <a:effectLst/>
                <a:latin typeface="+mn-lt"/>
                <a:ea typeface="+mn-ea"/>
                <a:cs typeface="+mn-cs"/>
              </a:rPr>
              <a:t> privé VPN </a:t>
            </a:r>
            <a:r>
              <a:rPr lang="fr-FR" sz="1200" kern="1200" dirty="0" err="1">
                <a:solidFill>
                  <a:schemeClr val="tx1"/>
                </a:solidFill>
                <a:effectLst/>
                <a:latin typeface="+mn-lt"/>
                <a:ea typeface="+mn-ea"/>
                <a:cs typeface="+mn-cs"/>
              </a:rPr>
              <a:t>t</a:t>
            </a:r>
            <a:r>
              <a:rPr lang="fr-FR" sz="1200" kern="1200" dirty="0">
                <a:solidFill>
                  <a:schemeClr val="tx1"/>
                </a:solidFill>
                <a:effectLst/>
                <a:latin typeface="+mn-lt"/>
                <a:ea typeface="+mn-ea"/>
                <a:cs typeface="+mn-cs"/>
              </a:rPr>
              <a:t> ils sont accessibles n’importe où, n’importe quand et depuis n’importe quel </a:t>
            </a:r>
            <a:r>
              <a:rPr lang="fr-FR" sz="1200" kern="1200" dirty="0" err="1">
                <a:solidFill>
                  <a:schemeClr val="tx1"/>
                </a:solidFill>
                <a:effectLst/>
                <a:latin typeface="+mn-lt"/>
                <a:ea typeface="+mn-ea"/>
                <a:cs typeface="+mn-cs"/>
              </a:rPr>
              <a:t>périphérique</a:t>
            </a:r>
            <a:r>
              <a:rPr lang="fr-FR" sz="1200" kern="1200" dirty="0">
                <a:solidFill>
                  <a:schemeClr val="tx1"/>
                </a:solidFill>
                <a:effectLst/>
                <a:latin typeface="+mn-lt"/>
                <a:ea typeface="+mn-ea"/>
                <a:cs typeface="+mn-cs"/>
              </a:rPr>
              <a:t> </a:t>
            </a:r>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dirty="0">
                <a:solidFill>
                  <a:schemeClr val="tx1"/>
                </a:solidFill>
                <a:effectLst/>
                <a:latin typeface="+mn-lt"/>
                <a:ea typeface="+mn-ea"/>
                <a:cs typeface="+mn-cs"/>
              </a:rPr>
              <a:t>Une fois les ressources sont </a:t>
            </a:r>
            <a:r>
              <a:rPr lang="fr-FR" sz="1200" kern="1200" dirty="0" err="1">
                <a:solidFill>
                  <a:schemeClr val="tx1"/>
                </a:solidFill>
                <a:effectLst/>
                <a:latin typeface="+mn-lt"/>
                <a:ea typeface="+mn-ea"/>
                <a:cs typeface="+mn-cs"/>
              </a:rPr>
              <a:t>libérées</a:t>
            </a:r>
            <a:r>
              <a:rPr lang="fr-FR" sz="1200" kern="1200" dirty="0">
                <a:solidFill>
                  <a:schemeClr val="tx1"/>
                </a:solidFill>
                <a:effectLst/>
                <a:latin typeface="+mn-lt"/>
                <a:ea typeface="+mn-ea"/>
                <a:cs typeface="+mn-cs"/>
              </a:rPr>
              <a:t> par un utilisateur, d’autres clients peuvent les utiliser </a:t>
            </a:r>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endParaRPr lang="en-ID" dirty="0"/>
          </a:p>
        </p:txBody>
      </p:sp>
      <p:sp>
        <p:nvSpPr>
          <p:cNvPr id="4" name="Slide Number Placeholder 3"/>
          <p:cNvSpPr>
            <a:spLocks noGrp="1"/>
          </p:cNvSpPr>
          <p:nvPr>
            <p:ph type="sldNum" sz="quarter" idx="5"/>
          </p:nvPr>
        </p:nvSpPr>
        <p:spPr/>
        <p:txBody>
          <a:bodyPr/>
          <a:lstStyle/>
          <a:p>
            <a:fld id="{E7270C18-C503-4FD9-8E7E-00587C5F5A02}" type="slidenum">
              <a:rPr lang="en-ID" smtClean="0"/>
              <a:t>5</a:t>
            </a:fld>
            <a:endParaRPr lang="en-ID"/>
          </a:p>
        </p:txBody>
      </p:sp>
    </p:spTree>
    <p:extLst>
      <p:ext uri="{BB962C8B-B14F-4D97-AF65-F5344CB8AC3E}">
        <p14:creationId xmlns:p14="http://schemas.microsoft.com/office/powerpoint/2010/main" val="31217560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Donner des exemples : </a:t>
            </a:r>
          </a:p>
          <a:p>
            <a:r>
              <a:rPr lang="fr-FR" dirty="0"/>
              <a:t>-&gt; SAAS : </a:t>
            </a:r>
            <a:r>
              <a:rPr lang="fr-FR" b="0" i="0" dirty="0">
                <a:effectLst/>
                <a:latin typeface="Lato"/>
              </a:rPr>
              <a:t>Google G Suite, Microsoft Office 365, Dropbox</a:t>
            </a:r>
            <a:endParaRPr lang="fr-FR" dirty="0"/>
          </a:p>
          <a:p>
            <a:r>
              <a:rPr lang="fr-FR" dirty="0"/>
              <a:t>-&gt; PAAS : </a:t>
            </a:r>
            <a:r>
              <a:rPr lang="en-US" b="0" i="0" dirty="0">
                <a:effectLst/>
                <a:latin typeface="Lato"/>
              </a:rPr>
              <a:t>Google App Engine et AWS Elastic Beanstalk</a:t>
            </a:r>
            <a:endParaRPr lang="fr-FR" dirty="0"/>
          </a:p>
          <a:p>
            <a:r>
              <a:rPr lang="fr-FR" dirty="0"/>
              <a:t>-&gt; IAAS :  </a:t>
            </a:r>
            <a:r>
              <a:rPr lang="fr-FR" b="0" i="0" dirty="0">
                <a:effectLst/>
                <a:latin typeface="Lato"/>
              </a:rPr>
              <a:t>Amazon Web Services, Microsoft Azure et Google </a:t>
            </a:r>
            <a:r>
              <a:rPr lang="fr-FR" b="0" i="0" dirty="0" err="1">
                <a:effectLst/>
                <a:latin typeface="Lato"/>
              </a:rPr>
              <a:t>Compute</a:t>
            </a:r>
            <a:r>
              <a:rPr lang="fr-FR" b="0" i="0" dirty="0">
                <a:effectLst/>
                <a:latin typeface="Lato"/>
              </a:rPr>
              <a:t> Engine</a:t>
            </a:r>
          </a:p>
          <a:p>
            <a:pPr marL="0" marR="0" lvl="0" indent="0" algn="l" defTabSz="914400" rtl="0" eaLnBrk="1" fontAlgn="auto" latinLnBrk="0" hangingPunct="1">
              <a:lnSpc>
                <a:spcPct val="100000"/>
              </a:lnSpc>
              <a:spcBef>
                <a:spcPts val="0"/>
              </a:spcBef>
              <a:spcAft>
                <a:spcPts val="0"/>
              </a:spcAft>
              <a:buClrTx/>
              <a:buSzTx/>
              <a:buFontTx/>
              <a:buNone/>
              <a:tabLst/>
              <a:defRPr/>
            </a:pPr>
            <a:r>
              <a:rPr lang="en-ID" dirty="0"/>
              <a:t>IAAS : </a:t>
            </a:r>
            <a:r>
              <a:rPr lang="fr-FR" dirty="0"/>
              <a:t>Mise a la disposition d'une infrastructure matérielle virtuelle (les serveurs virtuels, les réseaux (routeurs et commutateurs), les espaces de stockage, les machines virtuelles et les systèmes d’exploitation) localisée physiquement à distance dans des </a:t>
            </a:r>
            <a:r>
              <a:rPr lang="fr-FR" dirty="0" err="1"/>
              <a:t>Datacenters</a:t>
            </a:r>
            <a:r>
              <a:rPr lang="fr-FR" dirty="0"/>
              <a:t> chez le prestataire du service.</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PAAS : Assure un environnement d'exécution en ligne qui fournit spécialement aux développeurs des plateformes (bases de données, serveurs d'application comme Apache </a:t>
            </a:r>
            <a:r>
              <a:rPr lang="fr-FR" dirty="0" err="1"/>
              <a:t>Tomcat</a:t>
            </a:r>
            <a:r>
              <a:rPr lang="fr-FR" dirty="0"/>
              <a:t>) sur lesquelles ils peuvent développer, tester, déployer et héberger leurs applications web via l’Internet.</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SAAS : Permet aux entreprises d’accéder par le biais d’une interface via l’internet aux différentes applications allant du CRM à la gestion des ressources humaines, comptabilité, messagerie et d’autres applications métiers selon leurs besoins.</a:t>
            </a:r>
          </a:p>
          <a:p>
            <a:endParaRPr lang="fr-FR" dirty="0"/>
          </a:p>
        </p:txBody>
      </p:sp>
      <p:sp>
        <p:nvSpPr>
          <p:cNvPr id="4" name="Espace réservé du numéro de diapositive 3"/>
          <p:cNvSpPr>
            <a:spLocks noGrp="1"/>
          </p:cNvSpPr>
          <p:nvPr>
            <p:ph type="sldNum" sz="quarter" idx="5"/>
          </p:nvPr>
        </p:nvSpPr>
        <p:spPr/>
        <p:txBody>
          <a:bodyPr/>
          <a:lstStyle/>
          <a:p>
            <a:fld id="{E7270C18-C503-4FD9-8E7E-00587C5F5A02}" type="slidenum">
              <a:rPr lang="en-ID" smtClean="0"/>
              <a:t>6</a:t>
            </a:fld>
            <a:endParaRPr lang="en-ID"/>
          </a:p>
        </p:txBody>
      </p:sp>
    </p:spTree>
    <p:extLst>
      <p:ext uri="{BB962C8B-B14F-4D97-AF65-F5344CB8AC3E}">
        <p14:creationId xmlns:p14="http://schemas.microsoft.com/office/powerpoint/2010/main" val="6705336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lnSpc>
                <a:spcPct val="150000"/>
              </a:lnSpc>
              <a:spcAft>
                <a:spcPts val="800"/>
              </a:spcAft>
            </a:pPr>
            <a:r>
              <a:rPr lang="fr-FR" sz="1800" dirty="0">
                <a:effectLst/>
                <a:latin typeface="Times New Roman" panose="02020603050405020304" pitchFamily="18" charset="0"/>
                <a:ea typeface="Calibri" panose="020F0502020204030204" pitchFamily="34" charset="0"/>
                <a:cs typeface="Times New Roman" panose="02020603050405020304" pitchFamily="18" charset="0"/>
              </a:rPr>
              <a:t>Le Cloud hybride combine le Cloud public et privé. Il donne aux entreprises la possibilité d’adopter le Cloud privé pour des applications et des données critiques ou très spécifiques et le Cloud public pour les applications moins risquées.</a:t>
            </a:r>
          </a:p>
          <a:p>
            <a:pPr algn="just">
              <a:lnSpc>
                <a:spcPct val="150000"/>
              </a:lnSpc>
              <a:spcAft>
                <a:spcPts val="800"/>
              </a:spcAft>
            </a:pPr>
            <a:endParaRPr lang="fr-FR"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just" defTabSz="914400" rtl="0" eaLnBrk="1" fontAlgn="auto" latinLnBrk="0" hangingPunct="1">
              <a:lnSpc>
                <a:spcPct val="150000"/>
              </a:lnSpc>
              <a:spcBef>
                <a:spcPts val="0"/>
              </a:spcBef>
              <a:spcAft>
                <a:spcPts val="800"/>
              </a:spcAft>
              <a:buClrTx/>
              <a:buSzTx/>
              <a:buFontTx/>
              <a:buNone/>
              <a:tabLst/>
              <a:defRPr/>
            </a:pPr>
            <a:r>
              <a:rPr lang="fr-FR" sz="1800" dirty="0">
                <a:effectLst/>
                <a:latin typeface="Times New Roman" panose="02020603050405020304" pitchFamily="18" charset="0"/>
                <a:ea typeface="Calibri" panose="020F0502020204030204" pitchFamily="34" charset="0"/>
                <a:cs typeface="Times New Roman" panose="02020603050405020304" pitchFamily="18" charset="0"/>
              </a:rPr>
              <a:t>Le Cloud communautaire est utilisé par plusieurs organisations partageant des intérêts communs et ayant des préoccupations communes. Ces organisations prennent en charge les exigences spécifiques d'une communauté, comme la sécurité et la conformité. Ce type de Cloud peut être géré par des organisations membres ou par un prestataire externe.</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50000"/>
              </a:lnSpc>
              <a:spcAft>
                <a:spcPts val="800"/>
              </a:spcAft>
            </a:pP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E7270C18-C503-4FD9-8E7E-00587C5F5A02}" type="slidenum">
              <a:rPr lang="en-ID" smtClean="0"/>
              <a:t>7</a:t>
            </a:fld>
            <a:endParaRPr lang="en-ID"/>
          </a:p>
        </p:txBody>
      </p:sp>
    </p:spTree>
    <p:extLst>
      <p:ext uri="{BB962C8B-B14F-4D97-AF65-F5344CB8AC3E}">
        <p14:creationId xmlns:p14="http://schemas.microsoft.com/office/powerpoint/2010/main" val="10655098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dirty="0">
                <a:solidFill>
                  <a:schemeClr val="tx1"/>
                </a:solidFill>
                <a:effectLst/>
                <a:latin typeface="+mn-lt"/>
                <a:ea typeface="+mn-ea"/>
                <a:cs typeface="+mn-cs"/>
              </a:rPr>
              <a:t>La </a:t>
            </a:r>
            <a:r>
              <a:rPr lang="fr-FR" sz="1200" kern="1200" dirty="0" err="1">
                <a:solidFill>
                  <a:schemeClr val="tx1"/>
                </a:solidFill>
                <a:effectLst/>
                <a:latin typeface="+mn-lt"/>
                <a:ea typeface="+mn-ea"/>
                <a:cs typeface="+mn-cs"/>
              </a:rPr>
              <a:t>qualite</a:t>
            </a:r>
            <a:r>
              <a:rPr lang="fr-FR" sz="1200" kern="1200" dirty="0">
                <a:solidFill>
                  <a:schemeClr val="tx1"/>
                </a:solidFill>
                <a:effectLst/>
                <a:latin typeface="+mn-lt"/>
                <a:ea typeface="+mn-ea"/>
                <a:cs typeface="+mn-cs"/>
              </a:rPr>
              <a:t>́ de service permet de </a:t>
            </a:r>
            <a:r>
              <a:rPr lang="fr-FR" sz="1200" kern="1200" dirty="0" err="1">
                <a:solidFill>
                  <a:schemeClr val="tx1"/>
                </a:solidFill>
                <a:effectLst/>
                <a:latin typeface="+mn-lt"/>
                <a:ea typeface="+mn-ea"/>
                <a:cs typeface="+mn-cs"/>
              </a:rPr>
              <a:t>véhiculer</a:t>
            </a:r>
            <a:r>
              <a:rPr lang="fr-FR" sz="1200" kern="1200" dirty="0">
                <a:solidFill>
                  <a:schemeClr val="tx1"/>
                </a:solidFill>
                <a:effectLst/>
                <a:latin typeface="+mn-lt"/>
                <a:ea typeface="+mn-ea"/>
                <a:cs typeface="+mn-cs"/>
              </a:rPr>
              <a:t> dans de bonnes conditions un type de trafic donné, en termes de plusieurs </a:t>
            </a:r>
            <a:r>
              <a:rPr lang="fr-FR" sz="1200" kern="1200" dirty="0" err="1">
                <a:solidFill>
                  <a:schemeClr val="tx1"/>
                </a:solidFill>
                <a:effectLst/>
                <a:latin typeface="+mn-lt"/>
                <a:ea typeface="+mn-ea"/>
                <a:cs typeface="+mn-cs"/>
              </a:rPr>
              <a:t>paramètres</a:t>
            </a:r>
            <a:r>
              <a:rPr lang="fr-FR" sz="1200" kern="1200" dirty="0">
                <a:solidFill>
                  <a:schemeClr val="tx1"/>
                </a:solidFill>
                <a:effectLst/>
                <a:latin typeface="+mn-lt"/>
                <a:ea typeface="+mn-ea"/>
                <a:cs typeface="+mn-cs"/>
              </a:rPr>
              <a:t>. Ces </a:t>
            </a:r>
            <a:r>
              <a:rPr lang="fr-FR" sz="1200" kern="1200" dirty="0" err="1">
                <a:solidFill>
                  <a:schemeClr val="tx1"/>
                </a:solidFill>
                <a:effectLst/>
                <a:latin typeface="+mn-lt"/>
                <a:ea typeface="+mn-ea"/>
                <a:cs typeface="+mn-cs"/>
              </a:rPr>
              <a:t>paramètres</a:t>
            </a:r>
            <a:r>
              <a:rPr lang="fr-FR" sz="1200" kern="1200" dirty="0">
                <a:solidFill>
                  <a:schemeClr val="tx1"/>
                </a:solidFill>
                <a:effectLst/>
                <a:latin typeface="+mn-lt"/>
                <a:ea typeface="+mn-ea"/>
                <a:cs typeface="+mn-cs"/>
              </a:rPr>
              <a:t> de QoS peuvent </a:t>
            </a:r>
            <a:r>
              <a:rPr lang="fr-FR" sz="1200" kern="1200" dirty="0" err="1">
                <a:solidFill>
                  <a:schemeClr val="tx1"/>
                </a:solidFill>
                <a:effectLst/>
                <a:latin typeface="+mn-lt"/>
                <a:ea typeface="+mn-ea"/>
                <a:cs typeface="+mn-cs"/>
              </a:rPr>
              <a:t>être</a:t>
            </a:r>
            <a:r>
              <a:rPr lang="fr-FR" sz="1200" kern="1200" dirty="0">
                <a:solidFill>
                  <a:schemeClr val="tx1"/>
                </a:solidFill>
                <a:effectLst/>
                <a:latin typeface="+mn-lt"/>
                <a:ea typeface="+mn-ea"/>
                <a:cs typeface="+mn-cs"/>
              </a:rPr>
              <a:t> as- </a:t>
            </a:r>
            <a:r>
              <a:rPr lang="fr-FR" sz="1200" kern="1200" dirty="0" err="1">
                <a:solidFill>
                  <a:schemeClr val="tx1"/>
                </a:solidFill>
                <a:effectLst/>
                <a:latin typeface="+mn-lt"/>
                <a:ea typeface="+mn-ea"/>
                <a:cs typeface="+mn-cs"/>
              </a:rPr>
              <a:t>sociés</a:t>
            </a:r>
            <a:r>
              <a:rPr lang="fr-FR" sz="1200" kern="1200" dirty="0">
                <a:solidFill>
                  <a:schemeClr val="tx1"/>
                </a:solidFill>
                <a:effectLst/>
                <a:latin typeface="+mn-lt"/>
                <a:ea typeface="+mn-ea"/>
                <a:cs typeface="+mn-cs"/>
              </a:rPr>
              <a:t> à un service de type </a:t>
            </a:r>
            <a:r>
              <a:rPr lang="fr-FR" sz="1200" kern="1200" dirty="0" err="1">
                <a:solidFill>
                  <a:schemeClr val="tx1"/>
                </a:solidFill>
                <a:effectLst/>
                <a:latin typeface="+mn-lt"/>
                <a:ea typeface="+mn-ea"/>
                <a:cs typeface="+mn-cs"/>
              </a:rPr>
              <a:t>NaaS</a:t>
            </a:r>
            <a:r>
              <a:rPr lang="fr-FR" sz="1200" kern="1200" dirty="0">
                <a:solidFill>
                  <a:schemeClr val="tx1"/>
                </a:solidFill>
                <a:effectLst/>
                <a:latin typeface="+mn-lt"/>
                <a:ea typeface="+mn-ea"/>
                <a:cs typeface="+mn-cs"/>
              </a:rPr>
              <a:t> ou type </a:t>
            </a:r>
            <a:r>
              <a:rPr lang="fr-FR" sz="1200" kern="1200" dirty="0" err="1">
                <a:solidFill>
                  <a:schemeClr val="tx1"/>
                </a:solidFill>
                <a:effectLst/>
                <a:latin typeface="+mn-lt"/>
                <a:ea typeface="+mn-ea"/>
                <a:cs typeface="+mn-cs"/>
              </a:rPr>
              <a:t>IaaS</a:t>
            </a:r>
            <a:r>
              <a:rPr lang="fr-FR" sz="120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dirty="0">
                <a:solidFill>
                  <a:schemeClr val="tx1"/>
                </a:solidFill>
                <a:effectLst/>
                <a:latin typeface="+mn-lt"/>
                <a:ea typeface="+mn-ea"/>
                <a:cs typeface="+mn-cs"/>
              </a:rPr>
              <a:t>Ainsi, pour assurer une garantie de cette QoS, un contrat doit </a:t>
            </a:r>
            <a:r>
              <a:rPr lang="fr-FR" sz="1200" kern="1200" dirty="0" err="1">
                <a:solidFill>
                  <a:schemeClr val="tx1"/>
                </a:solidFill>
                <a:effectLst/>
                <a:latin typeface="+mn-lt"/>
                <a:ea typeface="+mn-ea"/>
                <a:cs typeface="+mn-cs"/>
              </a:rPr>
              <a:t>être</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établi</a:t>
            </a:r>
            <a:r>
              <a:rPr lang="fr-FR" sz="1200" kern="1200" dirty="0">
                <a:solidFill>
                  <a:schemeClr val="tx1"/>
                </a:solidFill>
                <a:effectLst/>
                <a:latin typeface="+mn-lt"/>
                <a:ea typeface="+mn-ea"/>
                <a:cs typeface="+mn-cs"/>
              </a:rPr>
              <a:t>. Ce contrat est </a:t>
            </a:r>
            <a:r>
              <a:rPr lang="fr-FR" sz="1200" kern="1200" dirty="0" err="1">
                <a:solidFill>
                  <a:schemeClr val="tx1"/>
                </a:solidFill>
                <a:effectLst/>
                <a:latin typeface="+mn-lt"/>
                <a:ea typeface="+mn-ea"/>
                <a:cs typeface="+mn-cs"/>
              </a:rPr>
              <a:t>appele</a:t>
            </a:r>
            <a:r>
              <a:rPr lang="fr-FR" sz="1200" kern="1200" dirty="0">
                <a:solidFill>
                  <a:schemeClr val="tx1"/>
                </a:solidFill>
                <a:effectLst/>
                <a:latin typeface="+mn-lt"/>
                <a:ea typeface="+mn-ea"/>
                <a:cs typeface="+mn-cs"/>
              </a:rPr>
              <a:t>́ SLA (Service Level Agreement). </a:t>
            </a:r>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endParaRPr lang="en-ID" dirty="0"/>
          </a:p>
        </p:txBody>
      </p:sp>
      <p:sp>
        <p:nvSpPr>
          <p:cNvPr id="4" name="Slide Number Placeholder 3"/>
          <p:cNvSpPr>
            <a:spLocks noGrp="1"/>
          </p:cNvSpPr>
          <p:nvPr>
            <p:ph type="sldNum" sz="quarter" idx="5"/>
          </p:nvPr>
        </p:nvSpPr>
        <p:spPr/>
        <p:txBody>
          <a:bodyPr/>
          <a:lstStyle/>
          <a:p>
            <a:fld id="{E7270C18-C503-4FD9-8E7E-00587C5F5A02}" type="slidenum">
              <a:rPr lang="en-ID" smtClean="0"/>
              <a:t>10</a:t>
            </a:fld>
            <a:endParaRPr lang="en-ID"/>
          </a:p>
        </p:txBody>
      </p:sp>
    </p:spTree>
    <p:extLst>
      <p:ext uri="{BB962C8B-B14F-4D97-AF65-F5344CB8AC3E}">
        <p14:creationId xmlns:p14="http://schemas.microsoft.com/office/powerpoint/2010/main" val="22346470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dirty="0" err="1">
                <a:solidFill>
                  <a:schemeClr val="tx1"/>
                </a:solidFill>
                <a:effectLst/>
                <a:latin typeface="+mn-lt"/>
                <a:ea typeface="+mn-ea"/>
                <a:cs typeface="+mn-cs"/>
              </a:rPr>
              <a:t>Précise</a:t>
            </a:r>
            <a:r>
              <a:rPr lang="fr-FR" sz="1200" kern="1200" dirty="0">
                <a:solidFill>
                  <a:schemeClr val="tx1"/>
                </a:solidFill>
                <a:effectLst/>
                <a:latin typeface="+mn-lt"/>
                <a:ea typeface="+mn-ea"/>
                <a:cs typeface="+mn-cs"/>
              </a:rPr>
              <a:t> qui est responsable en cas d'interruption de service et </a:t>
            </a:r>
            <a:r>
              <a:rPr lang="fr-FR" sz="1200" kern="1200" dirty="0" err="1">
                <a:solidFill>
                  <a:schemeClr val="tx1"/>
                </a:solidFill>
                <a:effectLst/>
                <a:latin typeface="+mn-lt"/>
                <a:ea typeface="+mn-ea"/>
                <a:cs typeface="+mn-cs"/>
              </a:rPr>
              <a:t>décrit</a:t>
            </a:r>
            <a:r>
              <a:rPr lang="fr-FR" sz="1200" kern="1200" dirty="0">
                <a:solidFill>
                  <a:schemeClr val="tx1"/>
                </a:solidFill>
                <a:effectLst/>
                <a:latin typeface="+mn-lt"/>
                <a:ea typeface="+mn-ea"/>
                <a:cs typeface="+mn-cs"/>
              </a:rPr>
              <a:t> les </a:t>
            </a:r>
            <a:r>
              <a:rPr lang="fr-FR" sz="1200" kern="1200" dirty="0" err="1">
                <a:solidFill>
                  <a:schemeClr val="tx1"/>
                </a:solidFill>
                <a:effectLst/>
                <a:latin typeface="+mn-lt"/>
                <a:ea typeface="+mn-ea"/>
                <a:cs typeface="+mn-cs"/>
              </a:rPr>
              <a:t>pénalités</a:t>
            </a:r>
            <a:r>
              <a:rPr lang="fr-FR" sz="1200" kern="1200" dirty="0">
                <a:solidFill>
                  <a:schemeClr val="tx1"/>
                </a:solidFill>
                <a:effectLst/>
                <a:latin typeface="+mn-lt"/>
                <a:ea typeface="+mn-ea"/>
                <a:cs typeface="+mn-cs"/>
              </a:rPr>
              <a:t> en cas de non-respect des niveaux de service.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couverts par l'accord; des niveaux de service</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dirty="0">
                <a:solidFill>
                  <a:schemeClr val="tx1"/>
                </a:solidFill>
                <a:effectLst/>
                <a:latin typeface="+mn-lt"/>
                <a:ea typeface="+mn-ea"/>
                <a:cs typeface="+mn-cs"/>
              </a:rPr>
              <a:t>Utilisation des </a:t>
            </a:r>
            <a:r>
              <a:rPr lang="fr-FR" sz="1200" kern="1200" dirty="0" err="1">
                <a:solidFill>
                  <a:schemeClr val="tx1"/>
                </a:solidFill>
                <a:effectLst/>
                <a:latin typeface="+mn-lt"/>
                <a:ea typeface="+mn-ea"/>
                <a:cs typeface="+mn-cs"/>
              </a:rPr>
              <a:t>définitions</a:t>
            </a:r>
            <a:r>
              <a:rPr lang="fr-FR" sz="1200" kern="1200" dirty="0">
                <a:solidFill>
                  <a:schemeClr val="tx1"/>
                </a:solidFill>
                <a:effectLst/>
                <a:latin typeface="+mn-lt"/>
                <a:ea typeface="+mn-ea"/>
                <a:cs typeface="+mn-cs"/>
              </a:rPr>
              <a:t> techniques pour quantifier le niveau de service, comme le temps moyen entre les pannes (MTBF) ou le temps moyen de </a:t>
            </a:r>
            <a:r>
              <a:rPr lang="fr-FR" sz="1200" kern="1200" dirty="0" err="1">
                <a:solidFill>
                  <a:schemeClr val="tx1"/>
                </a:solidFill>
                <a:effectLst/>
                <a:latin typeface="+mn-lt"/>
                <a:ea typeface="+mn-ea"/>
                <a:cs typeface="+mn-cs"/>
              </a:rPr>
              <a:t>réparation</a:t>
            </a:r>
            <a:r>
              <a:rPr lang="fr-FR" sz="1200" kern="1200" dirty="0">
                <a:solidFill>
                  <a:schemeClr val="tx1"/>
                </a:solidFill>
                <a:effectLst/>
                <a:latin typeface="+mn-lt"/>
                <a:ea typeface="+mn-ea"/>
                <a:cs typeface="+mn-cs"/>
              </a:rPr>
              <a:t> (MTTR) </a:t>
            </a:r>
            <a:endParaRPr lang="fr-FR" dirty="0"/>
          </a:p>
          <a:p>
            <a:endParaRPr lang="fr-FR" dirty="0"/>
          </a:p>
        </p:txBody>
      </p:sp>
      <p:sp>
        <p:nvSpPr>
          <p:cNvPr id="4" name="Espace réservé du numéro de diapositive 3"/>
          <p:cNvSpPr>
            <a:spLocks noGrp="1"/>
          </p:cNvSpPr>
          <p:nvPr>
            <p:ph type="sldNum" sz="quarter" idx="5"/>
          </p:nvPr>
        </p:nvSpPr>
        <p:spPr/>
        <p:txBody>
          <a:bodyPr/>
          <a:lstStyle/>
          <a:p>
            <a:fld id="{E7270C18-C503-4FD9-8E7E-00587C5F5A02}" type="slidenum">
              <a:rPr lang="en-ID" smtClean="0"/>
              <a:t>12</a:t>
            </a:fld>
            <a:endParaRPr lang="en-ID"/>
          </a:p>
        </p:txBody>
      </p:sp>
    </p:spTree>
    <p:extLst>
      <p:ext uri="{BB962C8B-B14F-4D97-AF65-F5344CB8AC3E}">
        <p14:creationId xmlns:p14="http://schemas.microsoft.com/office/powerpoint/2010/main" val="412407252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svg"/><Relationship Id="rId7" Type="http://schemas.openxmlformats.org/officeDocument/2006/relationships/image" Target="../media/image13.sv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12.png"/><Relationship Id="rId5" Type="http://schemas.openxmlformats.org/officeDocument/2006/relationships/image" Target="../media/image11.svg"/><Relationship Id="rId4" Type="http://schemas.openxmlformats.org/officeDocument/2006/relationships/image" Target="../media/image10.png"/><Relationship Id="rId9" Type="http://schemas.openxmlformats.org/officeDocument/2006/relationships/image" Target="../media/image15.sv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7" name="Graphic 23">
            <a:extLst>
              <a:ext uri="{FF2B5EF4-FFF2-40B4-BE49-F238E27FC236}">
                <a16:creationId xmlns:a16="http://schemas.microsoft.com/office/drawing/2014/main" id="{36969FF7-A40C-4374-A58B-6761ED823A43}"/>
              </a:ext>
            </a:extLst>
          </p:cNvPr>
          <p:cNvSpPr/>
          <p:nvPr userDrawn="1"/>
        </p:nvSpPr>
        <p:spPr>
          <a:xfrm flipV="1">
            <a:off x="3431936" y="2945643"/>
            <a:ext cx="4401396" cy="3912352"/>
          </a:xfrm>
          <a:custGeom>
            <a:avLst/>
            <a:gdLst>
              <a:gd name="connsiteX0" fmla="*/ 6267515 w 6229350"/>
              <a:gd name="connsiteY0" fmla="*/ 0 h 5537200"/>
              <a:gd name="connsiteX1" fmla="*/ 6267515 w 6229350"/>
              <a:gd name="connsiteY1" fmla="*/ 5567655 h 5537200"/>
              <a:gd name="connsiteX2" fmla="*/ 4521912 w 6229350"/>
              <a:gd name="connsiteY2" fmla="*/ 5567655 h 5537200"/>
              <a:gd name="connsiteX3" fmla="*/ 4024256 w 6229350"/>
              <a:gd name="connsiteY3" fmla="*/ 4621486 h 5537200"/>
              <a:gd name="connsiteX4" fmla="*/ 961492 w 6229350"/>
              <a:gd name="connsiteY4" fmla="*/ 3637941 h 5537200"/>
              <a:gd name="connsiteX5" fmla="*/ 965644 w 6229350"/>
              <a:gd name="connsiteY5" fmla="*/ 1234104 h 5537200"/>
              <a:gd name="connsiteX6" fmla="*/ 95 w 6229350"/>
              <a:gd name="connsiteY6" fmla="*/ 0 h 5537200"/>
              <a:gd name="connsiteX7" fmla="*/ 6267515 w 6229350"/>
              <a:gd name="connsiteY7" fmla="*/ 0 h 553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29350" h="5537200">
                <a:moveTo>
                  <a:pt x="6267515" y="0"/>
                </a:moveTo>
                <a:lnTo>
                  <a:pt x="6267515" y="5567655"/>
                </a:lnTo>
                <a:lnTo>
                  <a:pt x="4521912" y="5567655"/>
                </a:lnTo>
                <a:cubicBezTo>
                  <a:pt x="4428472" y="5293564"/>
                  <a:pt x="4381405" y="4930185"/>
                  <a:pt x="4024256" y="4621486"/>
                </a:cubicBezTo>
                <a:cubicBezTo>
                  <a:pt x="2579046" y="3368694"/>
                  <a:pt x="1504829" y="4624947"/>
                  <a:pt x="961492" y="3637941"/>
                </a:cubicBezTo>
                <a:cubicBezTo>
                  <a:pt x="544817" y="2880728"/>
                  <a:pt x="1327639" y="2073681"/>
                  <a:pt x="965644" y="1234104"/>
                </a:cubicBezTo>
                <a:cubicBezTo>
                  <a:pt x="623722" y="440900"/>
                  <a:pt x="-8903" y="427057"/>
                  <a:pt x="95" y="0"/>
                </a:cubicBezTo>
                <a:lnTo>
                  <a:pt x="6267515" y="0"/>
                </a:lnTo>
                <a:close/>
              </a:path>
            </a:pathLst>
          </a:custGeom>
          <a:gradFill>
            <a:gsLst>
              <a:gs pos="7000">
                <a:schemeClr val="bg1">
                  <a:lumMod val="95000"/>
                </a:schemeClr>
              </a:gs>
              <a:gs pos="100000">
                <a:schemeClr val="bg1"/>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a:p>
        </p:txBody>
      </p:sp>
      <p:sp>
        <p:nvSpPr>
          <p:cNvPr id="53" name="Freeform: Shape 52">
            <a:extLst>
              <a:ext uri="{FF2B5EF4-FFF2-40B4-BE49-F238E27FC236}">
                <a16:creationId xmlns:a16="http://schemas.microsoft.com/office/drawing/2014/main" id="{A06B80F9-A746-4515-9E2C-C2B9DEB6B476}"/>
              </a:ext>
            </a:extLst>
          </p:cNvPr>
          <p:cNvSpPr/>
          <p:nvPr userDrawn="1"/>
        </p:nvSpPr>
        <p:spPr>
          <a:xfrm>
            <a:off x="7616725" y="0"/>
            <a:ext cx="4580872" cy="6857996"/>
          </a:xfrm>
          <a:custGeom>
            <a:avLst/>
            <a:gdLst>
              <a:gd name="connsiteX0" fmla="*/ 2488828 w 4580872"/>
              <a:gd name="connsiteY0" fmla="*/ 0 h 6857996"/>
              <a:gd name="connsiteX1" fmla="*/ 4580872 w 4580872"/>
              <a:gd name="connsiteY1" fmla="*/ 0 h 6857996"/>
              <a:gd name="connsiteX2" fmla="*/ 4580872 w 4580872"/>
              <a:gd name="connsiteY2" fmla="*/ 6857996 h 6857996"/>
              <a:gd name="connsiteX3" fmla="*/ 1708808 w 4580872"/>
              <a:gd name="connsiteY3" fmla="*/ 6857996 h 6857996"/>
              <a:gd name="connsiteX4" fmla="*/ 1593404 w 4580872"/>
              <a:gd name="connsiteY4" fmla="*/ 6780001 h 6857996"/>
              <a:gd name="connsiteX5" fmla="*/ 0 w 4580872"/>
              <a:gd name="connsiteY5" fmla="*/ 3620689 h 6857996"/>
              <a:gd name="connsiteX6" fmla="*/ 2371424 w 4580872"/>
              <a:gd name="connsiteY6" fmla="*/ 41879 h 6857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80872" h="6857996">
                <a:moveTo>
                  <a:pt x="2488828" y="0"/>
                </a:moveTo>
                <a:lnTo>
                  <a:pt x="4580872" y="0"/>
                </a:lnTo>
                <a:lnTo>
                  <a:pt x="4580872" y="6857996"/>
                </a:lnTo>
                <a:lnTo>
                  <a:pt x="1708808" y="6857996"/>
                </a:lnTo>
                <a:lnTo>
                  <a:pt x="1593404" y="6780001"/>
                </a:lnTo>
                <a:cubicBezTo>
                  <a:pt x="632058" y="6095317"/>
                  <a:pt x="0" y="4935817"/>
                  <a:pt x="0" y="3620689"/>
                </a:cubicBezTo>
                <a:cubicBezTo>
                  <a:pt x="0" y="1976779"/>
                  <a:pt x="987591" y="576039"/>
                  <a:pt x="2371424" y="41879"/>
                </a:cubicBezTo>
                <a:close/>
              </a:path>
            </a:pathLst>
          </a:custGeom>
          <a:gradFill flip="none" rotWithShape="1">
            <a:gsLst>
              <a:gs pos="0">
                <a:srgbClr val="2C3E50"/>
              </a:gs>
              <a:gs pos="29000">
                <a:srgbClr val="06427B"/>
              </a:gs>
              <a:gs pos="100000">
                <a:srgbClr val="4B6CB7"/>
              </a:gs>
            </a:gsLst>
            <a:lin ang="16800000" scaled="0"/>
            <a:tileRect/>
          </a:gradFill>
          <a:ln w="12700" cap="flat" cmpd="sng" algn="ctr">
            <a:noFill/>
            <a:prstDash val="solid"/>
            <a:miter lim="800000"/>
          </a:ln>
          <a:effectLst>
            <a:outerShdw blurRad="355600" sx="102000" sy="102000" algn="ctr" rotWithShape="0">
              <a:prstClr val="black">
                <a:alpha val="19000"/>
              </a:prstClr>
            </a:outerShdw>
          </a:effectLst>
        </p:spPr>
        <p:txBody>
          <a:bodyPr wrap="square" rtlCol="0" anchor="ctr">
            <a:noAutofit/>
          </a:bodyPr>
          <a:lstStyle/>
          <a:p>
            <a:pPr lvl="0" algn="ctr"/>
            <a:endParaRPr lang="en-ID" kern="0" noProof="0" dirty="0">
              <a:solidFill>
                <a:prstClr val="white"/>
              </a:solidFill>
              <a:latin typeface="Segoe UI Light"/>
            </a:endParaRPr>
          </a:p>
        </p:txBody>
      </p:sp>
      <p:sp>
        <p:nvSpPr>
          <p:cNvPr id="40" name="Text Placeholder 39">
            <a:extLst>
              <a:ext uri="{FF2B5EF4-FFF2-40B4-BE49-F238E27FC236}">
                <a16:creationId xmlns:a16="http://schemas.microsoft.com/office/drawing/2014/main" id="{C7C8C2A3-0303-4A18-A824-4E1D82188FBC}"/>
              </a:ext>
            </a:extLst>
          </p:cNvPr>
          <p:cNvSpPr>
            <a:spLocks noGrp="1"/>
          </p:cNvSpPr>
          <p:nvPr>
            <p:ph type="body" sz="quarter" idx="10" hasCustomPrompt="1"/>
          </p:nvPr>
        </p:nvSpPr>
        <p:spPr>
          <a:xfrm>
            <a:off x="686469" y="5259929"/>
            <a:ext cx="1224742" cy="374893"/>
          </a:xfrm>
          <a:prstGeom prst="roundRect">
            <a:avLst>
              <a:gd name="adj" fmla="val 50000"/>
            </a:avLst>
          </a:prstGeom>
          <a:solidFill>
            <a:srgbClr val="F2F2F2"/>
          </a:solidFill>
        </p:spPr>
        <p:txBody>
          <a:bodyPr wrap="square" lIns="36000" tIns="36000" rIns="36000" bIns="36000" anchor="ctr" anchorCtr="0">
            <a:spAutoFit/>
          </a:bodyPr>
          <a:lstStyle>
            <a:lvl1pPr marL="0" indent="0" algn="ctr">
              <a:buNone/>
              <a:defRPr lang="en-US" sz="1400" dirty="0" smtClean="0">
                <a:solidFill>
                  <a:srgbClr val="FF4648"/>
                </a:solidFill>
                <a:latin typeface="Segoe UI Light" panose="020B0502040204020203" pitchFamily="34" charset="0"/>
                <a:ea typeface="Verdana" panose="020B0604030504040204" pitchFamily="34" charset="0"/>
                <a:cs typeface="Segoe UI Light" panose="020B0502040204020203" pitchFamily="34" charset="0"/>
              </a:defRPr>
            </a:lvl1pPr>
            <a:lvl2pPr>
              <a:defRPr lang="en-US" dirty="0" smtClean="0"/>
            </a:lvl2pPr>
            <a:lvl3pPr>
              <a:defRPr lang="en-US" dirty="0" smtClean="0"/>
            </a:lvl3pPr>
            <a:lvl4pPr>
              <a:defRPr lang="en-US" dirty="0" smtClean="0"/>
            </a:lvl4pPr>
            <a:lvl5pPr>
              <a:defRPr lang="en-ID" dirty="0"/>
            </a:lvl5pPr>
          </a:lstStyle>
          <a:p>
            <a:pPr marL="228600" lvl="0" indent="-228600" algn="ctr"/>
            <a:r>
              <a:rPr lang="en-US" dirty="0"/>
              <a:t>Date</a:t>
            </a:r>
          </a:p>
        </p:txBody>
      </p:sp>
      <p:pic>
        <p:nvPicPr>
          <p:cNvPr id="29" name="Picture 25">
            <a:extLst>
              <a:ext uri="{FF2B5EF4-FFF2-40B4-BE49-F238E27FC236}">
                <a16:creationId xmlns:a16="http://schemas.microsoft.com/office/drawing/2014/main" id="{3260D1EE-FB72-4B20-9762-8C87C982C5A5}"/>
              </a:ext>
            </a:extLst>
          </p:cNvPr>
          <p:cNvPicPr>
            <a:picLocks noChangeAspect="1" noChangeArrowheads="1"/>
          </p:cNvPicPr>
          <p:nvPr userDrawn="1"/>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86469" y="625175"/>
            <a:ext cx="1328172" cy="467320"/>
          </a:xfrm>
          <a:prstGeom prst="rect">
            <a:avLst/>
          </a:prstGeom>
          <a:noFill/>
          <a:extLst>
            <a:ext uri="{909E8E84-426E-40DD-AFC4-6F175D3DCCD1}">
              <a14:hiddenFill xmlns:a14="http://schemas.microsoft.com/office/drawing/2010/main">
                <a:solidFill>
                  <a:srgbClr val="FFFFFF"/>
                </a:solidFill>
              </a14:hiddenFill>
            </a:ext>
          </a:extLst>
        </p:spPr>
      </p:pic>
      <p:cxnSp>
        <p:nvCxnSpPr>
          <p:cNvPr id="33" name="Straight Connector 32">
            <a:extLst>
              <a:ext uri="{FF2B5EF4-FFF2-40B4-BE49-F238E27FC236}">
                <a16:creationId xmlns:a16="http://schemas.microsoft.com/office/drawing/2014/main" id="{056046F9-8F21-4990-B684-4A3A92DA6CE5}"/>
              </a:ext>
            </a:extLst>
          </p:cNvPr>
          <p:cNvCxnSpPr>
            <a:cxnSpLocks/>
          </p:cNvCxnSpPr>
          <p:nvPr/>
        </p:nvCxnSpPr>
        <p:spPr>
          <a:xfrm>
            <a:off x="857731" y="4053839"/>
            <a:ext cx="1660640" cy="0"/>
          </a:xfrm>
          <a:prstGeom prst="line">
            <a:avLst/>
          </a:prstGeom>
          <a:noFill/>
          <a:ln w="25400" cap="rnd">
            <a:gradFill flip="none" rotWithShape="1">
              <a:gsLst>
                <a:gs pos="0">
                  <a:schemeClr val="accent1">
                    <a:lumMod val="5000"/>
                    <a:lumOff val="95000"/>
                  </a:schemeClr>
                </a:gs>
                <a:gs pos="74000">
                  <a:srgbClr val="FF4648"/>
                </a:gs>
                <a:gs pos="100000">
                  <a:srgbClr val="06427B"/>
                </a:gs>
              </a:gsLst>
              <a:lin ang="10800000" scaled="1"/>
              <a:tileRect/>
            </a:gradFill>
            <a:prstDash val="solid"/>
            <a:round/>
          </a:ln>
        </p:spPr>
        <p:style>
          <a:lnRef idx="2">
            <a:schemeClr val="accent1">
              <a:shade val="50000"/>
            </a:schemeClr>
          </a:lnRef>
          <a:fillRef idx="1">
            <a:schemeClr val="accent1"/>
          </a:fillRef>
          <a:effectRef idx="0">
            <a:schemeClr val="accent1"/>
          </a:effectRef>
          <a:fontRef idx="minor">
            <a:schemeClr val="lt1"/>
          </a:fontRef>
        </p:style>
      </p:cxnSp>
      <p:sp>
        <p:nvSpPr>
          <p:cNvPr id="35" name="Freeform: Shape 34">
            <a:extLst>
              <a:ext uri="{FF2B5EF4-FFF2-40B4-BE49-F238E27FC236}">
                <a16:creationId xmlns:a16="http://schemas.microsoft.com/office/drawing/2014/main" id="{F60484C5-C680-49DB-9B95-FF7C9A0DBC3B}"/>
              </a:ext>
            </a:extLst>
          </p:cNvPr>
          <p:cNvSpPr/>
          <p:nvPr userDrawn="1"/>
        </p:nvSpPr>
        <p:spPr>
          <a:xfrm>
            <a:off x="4621550" y="4411645"/>
            <a:ext cx="7570451" cy="2446355"/>
          </a:xfrm>
          <a:custGeom>
            <a:avLst/>
            <a:gdLst>
              <a:gd name="connsiteX0" fmla="*/ 3879624 w 7570451"/>
              <a:gd name="connsiteY0" fmla="*/ 0 h 2446355"/>
              <a:gd name="connsiteX1" fmla="*/ 7523820 w 7570451"/>
              <a:gd name="connsiteY1" fmla="*/ 1609992 h 2446355"/>
              <a:gd name="connsiteX2" fmla="*/ 7570451 w 7570451"/>
              <a:gd name="connsiteY2" fmla="*/ 1688998 h 2446355"/>
              <a:gd name="connsiteX3" fmla="*/ 7570451 w 7570451"/>
              <a:gd name="connsiteY3" fmla="*/ 2446355 h 2446355"/>
              <a:gd name="connsiteX4" fmla="*/ 5680 w 7570451"/>
              <a:gd name="connsiteY4" fmla="*/ 2446355 h 2446355"/>
              <a:gd name="connsiteX5" fmla="*/ 5049 w 7570451"/>
              <a:gd name="connsiteY5" fmla="*/ 2442260 h 2446355"/>
              <a:gd name="connsiteX6" fmla="*/ 0 w 7570451"/>
              <a:gd name="connsiteY6" fmla="*/ 2340632 h 2446355"/>
              <a:gd name="connsiteX7" fmla="*/ 3879624 w 7570451"/>
              <a:gd name="connsiteY7" fmla="*/ 0 h 2446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70451" h="2446355">
                <a:moveTo>
                  <a:pt x="3879624" y="0"/>
                </a:moveTo>
                <a:cubicBezTo>
                  <a:pt x="5553477" y="0"/>
                  <a:pt x="6979870" y="752596"/>
                  <a:pt x="7523820" y="1609992"/>
                </a:cubicBezTo>
                <a:lnTo>
                  <a:pt x="7570451" y="1688998"/>
                </a:lnTo>
                <a:lnTo>
                  <a:pt x="7570451" y="2446355"/>
                </a:lnTo>
                <a:lnTo>
                  <a:pt x="5680" y="2446355"/>
                </a:lnTo>
                <a:lnTo>
                  <a:pt x="5049" y="2442260"/>
                </a:lnTo>
                <a:cubicBezTo>
                  <a:pt x="1697" y="2409116"/>
                  <a:pt x="0" y="2375244"/>
                  <a:pt x="0" y="2340632"/>
                </a:cubicBezTo>
                <a:cubicBezTo>
                  <a:pt x="0" y="1233053"/>
                  <a:pt x="1737093" y="0"/>
                  <a:pt x="3879624" y="0"/>
                </a:cubicBezTo>
                <a:close/>
              </a:path>
            </a:pathLst>
          </a:custGeom>
          <a:gradFill>
            <a:gsLst>
              <a:gs pos="7000">
                <a:srgbClr val="2C3E50"/>
              </a:gs>
              <a:gs pos="100000">
                <a:srgbClr val="BDC3C7"/>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a:solidFill>
                <a:schemeClr val="lt1"/>
              </a:solidFill>
            </a:endParaRPr>
          </a:p>
        </p:txBody>
      </p:sp>
      <p:sp>
        <p:nvSpPr>
          <p:cNvPr id="2" name="Title 1">
            <a:extLst>
              <a:ext uri="{FF2B5EF4-FFF2-40B4-BE49-F238E27FC236}">
                <a16:creationId xmlns:a16="http://schemas.microsoft.com/office/drawing/2014/main" id="{41518942-2933-452B-ACF1-822ABF14EC4F}"/>
              </a:ext>
            </a:extLst>
          </p:cNvPr>
          <p:cNvSpPr>
            <a:spLocks noGrp="1"/>
          </p:cNvSpPr>
          <p:nvPr userDrawn="1">
            <p:ph type="ctrTitle"/>
          </p:nvPr>
        </p:nvSpPr>
        <p:spPr>
          <a:xfrm>
            <a:off x="686468" y="1590675"/>
            <a:ext cx="5409532" cy="1511353"/>
          </a:xfrm>
        </p:spPr>
        <p:txBody>
          <a:bodyPr wrap="square" lIns="90000" tIns="90000" rIns="90000" bIns="90000" anchor="t" anchorCtr="0">
            <a:spAutoFit/>
          </a:bodyPr>
          <a:lstStyle>
            <a:lvl1pPr>
              <a:defRPr lang="en-ID" sz="4800" b="1" dirty="0">
                <a:solidFill>
                  <a:srgbClr val="FF4648"/>
                </a:solidFill>
                <a:latin typeface="Segoe UI" panose="020B0502040204020203" pitchFamily="34" charset="0"/>
                <a:ea typeface="Verdana" panose="020B0604030504040204" pitchFamily="34" charset="0"/>
                <a:cs typeface="Segoe UI" panose="020B0502040204020203" pitchFamily="34" charset="0"/>
              </a:defRPr>
            </a:lvl1pPr>
          </a:lstStyle>
          <a:p>
            <a:pPr marL="0" lvl="0"/>
            <a:r>
              <a:rPr lang="en-US" dirty="0"/>
              <a:t>Click to edit Master title style</a:t>
            </a:r>
            <a:endParaRPr lang="en-ID" dirty="0"/>
          </a:p>
        </p:txBody>
      </p:sp>
      <p:sp>
        <p:nvSpPr>
          <p:cNvPr id="3" name="Subtitle 2">
            <a:extLst>
              <a:ext uri="{FF2B5EF4-FFF2-40B4-BE49-F238E27FC236}">
                <a16:creationId xmlns:a16="http://schemas.microsoft.com/office/drawing/2014/main" id="{655C6680-A6F8-4B3B-AC75-E26B23C0E870}"/>
              </a:ext>
            </a:extLst>
          </p:cNvPr>
          <p:cNvSpPr>
            <a:spLocks noGrp="1"/>
          </p:cNvSpPr>
          <p:nvPr userDrawn="1">
            <p:ph type="subTitle" idx="1"/>
          </p:nvPr>
        </p:nvSpPr>
        <p:spPr>
          <a:xfrm>
            <a:off x="686468" y="4411645"/>
            <a:ext cx="3837907" cy="431057"/>
          </a:xfrm>
        </p:spPr>
        <p:txBody>
          <a:bodyPr wrap="square" lIns="90000" tIns="90000" rIns="90000" bIns="90000">
            <a:spAutoFit/>
          </a:bodyPr>
          <a:lstStyle>
            <a:lvl1pPr marL="0" indent="0">
              <a:buNone/>
              <a:defRPr lang="en-ID" sz="1800" dirty="0">
                <a:solidFill>
                  <a:srgbClr val="2C3E50"/>
                </a:solidFill>
                <a:latin typeface="Segoe UI Light" panose="020B0502040204020203" pitchFamily="34" charset="0"/>
                <a:ea typeface="Verdana" panose="020B0604030504040204" pitchFamily="34" charset="0"/>
                <a:cs typeface="Segoe UI Light" panose="020B0502040204020203" pitchFamily="34" charset="0"/>
              </a:defRPr>
            </a:lvl1pPr>
          </a:lstStyle>
          <a:p>
            <a:pPr marL="228600" lvl="0" indent="-228600"/>
            <a:r>
              <a:rPr lang="en-US" dirty="0"/>
              <a:t>Click to edit Master subtitle style</a:t>
            </a:r>
            <a:endParaRPr lang="en-ID" dirty="0"/>
          </a:p>
        </p:txBody>
      </p:sp>
      <p:sp>
        <p:nvSpPr>
          <p:cNvPr id="50" name="Freeform: Shape 49">
            <a:extLst>
              <a:ext uri="{FF2B5EF4-FFF2-40B4-BE49-F238E27FC236}">
                <a16:creationId xmlns:a16="http://schemas.microsoft.com/office/drawing/2014/main" id="{A6FA5CB1-BF89-424B-9ECB-DCE6D212E890}"/>
              </a:ext>
            </a:extLst>
          </p:cNvPr>
          <p:cNvSpPr/>
          <p:nvPr/>
        </p:nvSpPr>
        <p:spPr>
          <a:xfrm rot="8799264">
            <a:off x="9656262" y="5168297"/>
            <a:ext cx="3122946" cy="2127277"/>
          </a:xfrm>
          <a:custGeom>
            <a:avLst/>
            <a:gdLst>
              <a:gd name="connsiteX0" fmla="*/ 307328 w 3122946"/>
              <a:gd name="connsiteY0" fmla="*/ 2008035 h 2127277"/>
              <a:gd name="connsiteX1" fmla="*/ 15175 w 3122946"/>
              <a:gd name="connsiteY1" fmla="*/ 1692293 h 2127277"/>
              <a:gd name="connsiteX2" fmla="*/ 0 w 3122946"/>
              <a:gd name="connsiteY2" fmla="*/ 1664239 h 2127277"/>
              <a:gd name="connsiteX3" fmla="*/ 1095098 w 3122946"/>
              <a:gd name="connsiteY3" fmla="*/ 0 h 2127277"/>
              <a:gd name="connsiteX4" fmla="*/ 3122946 w 3122946"/>
              <a:gd name="connsiteY4" fmla="*/ 1334359 h 2127277"/>
              <a:gd name="connsiteX5" fmla="*/ 3082406 w 3122946"/>
              <a:gd name="connsiteY5" fmla="*/ 1367562 h 2127277"/>
              <a:gd name="connsiteX6" fmla="*/ 2797381 w 3122946"/>
              <a:gd name="connsiteY6" fmla="*/ 1469713 h 2127277"/>
              <a:gd name="connsiteX7" fmla="*/ 2149369 w 3122946"/>
              <a:gd name="connsiteY7" fmla="*/ 1288998 h 2127277"/>
              <a:gd name="connsiteX8" fmla="*/ 1629296 w 3122946"/>
              <a:gd name="connsiteY8" fmla="*/ 1527925 h 2127277"/>
              <a:gd name="connsiteX9" fmla="*/ 1217972 w 3122946"/>
              <a:gd name="connsiteY9" fmla="*/ 1945646 h 2127277"/>
              <a:gd name="connsiteX10" fmla="*/ 399801 w 3122946"/>
              <a:gd name="connsiteY10" fmla="*/ 2060152 h 2127277"/>
              <a:gd name="connsiteX11" fmla="*/ 307328 w 3122946"/>
              <a:gd name="connsiteY11" fmla="*/ 2008035 h 2127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22946" h="2127277">
                <a:moveTo>
                  <a:pt x="307328" y="2008035"/>
                </a:moveTo>
                <a:cubicBezTo>
                  <a:pt x="189037" y="1929884"/>
                  <a:pt x="90946" y="1818600"/>
                  <a:pt x="15175" y="1692293"/>
                </a:cubicBezTo>
                <a:lnTo>
                  <a:pt x="0" y="1664239"/>
                </a:lnTo>
                <a:lnTo>
                  <a:pt x="1095098" y="0"/>
                </a:lnTo>
                <a:lnTo>
                  <a:pt x="3122946" y="1334359"/>
                </a:lnTo>
                <a:lnTo>
                  <a:pt x="3082406" y="1367562"/>
                </a:lnTo>
                <a:cubicBezTo>
                  <a:pt x="2993369" y="1426214"/>
                  <a:pt x="2891896" y="1466195"/>
                  <a:pt x="2797381" y="1469713"/>
                </a:cubicBezTo>
                <a:cubicBezTo>
                  <a:pt x="2580204" y="1477709"/>
                  <a:pt x="2369426" y="1300195"/>
                  <a:pt x="2149369" y="1288998"/>
                </a:cubicBezTo>
                <a:cubicBezTo>
                  <a:pt x="1947546" y="1279083"/>
                  <a:pt x="1769711" y="1391991"/>
                  <a:pt x="1629296" y="1527925"/>
                </a:cubicBezTo>
                <a:cubicBezTo>
                  <a:pt x="1488884" y="1663861"/>
                  <a:pt x="1371819" y="1826023"/>
                  <a:pt x="1217972" y="1945646"/>
                </a:cubicBezTo>
                <a:cubicBezTo>
                  <a:pt x="994718" y="2119324"/>
                  <a:pt x="676790" y="2190649"/>
                  <a:pt x="399801" y="2060152"/>
                </a:cubicBezTo>
                <a:cubicBezTo>
                  <a:pt x="367737" y="2045039"/>
                  <a:pt x="336900" y="2027572"/>
                  <a:pt x="307328" y="2008035"/>
                </a:cubicBezTo>
                <a:close/>
              </a:path>
            </a:pathLst>
          </a:custGeom>
          <a:gradFill flip="none" rotWithShape="1">
            <a:gsLst>
              <a:gs pos="73000">
                <a:srgbClr val="EF3F41"/>
              </a:gs>
              <a:gs pos="100000">
                <a:srgbClr val="FF1D1D"/>
              </a:gs>
            </a:gsLst>
            <a:lin ang="3000000" scaled="0"/>
            <a:tileRect/>
          </a:gradFill>
          <a:ln w="12700" cap="flat" cmpd="sng" algn="ctr">
            <a:noFill/>
            <a:prstDash val="solid"/>
            <a:miter lim="800000"/>
          </a:ln>
          <a:effectLst>
            <a:outerShdw blurRad="355600" sx="102000" sy="102000" algn="ctr" rotWithShape="0">
              <a:prstClr val="black">
                <a:alpha val="19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sz="3600" b="1">
              <a:solidFill>
                <a:schemeClr val="bg1"/>
              </a:solidFill>
              <a:latin typeface="Segoe UI" panose="020B0502040204020203" pitchFamily="34" charset="0"/>
              <a:ea typeface="Verdana" panose="020B0604030504040204" pitchFamily="34" charset="0"/>
              <a:cs typeface="Segoe UI" panose="020B0502040204020203" pitchFamily="34" charset="0"/>
            </a:endParaRPr>
          </a:p>
        </p:txBody>
      </p:sp>
      <p:pic>
        <p:nvPicPr>
          <p:cNvPr id="4" name="Graphic 3">
            <a:extLst>
              <a:ext uri="{FF2B5EF4-FFF2-40B4-BE49-F238E27FC236}">
                <a16:creationId xmlns:a16="http://schemas.microsoft.com/office/drawing/2014/main" id="{02A4627D-96F3-449C-BC06-B950648CC494}"/>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296809" y="793007"/>
            <a:ext cx="8793380" cy="6857996"/>
          </a:xfrm>
          <a:prstGeom prst="rect">
            <a:avLst/>
          </a:prstGeom>
        </p:spPr>
      </p:pic>
    </p:spTree>
    <p:extLst>
      <p:ext uri="{BB962C8B-B14F-4D97-AF65-F5344CB8AC3E}">
        <p14:creationId xmlns:p14="http://schemas.microsoft.com/office/powerpoint/2010/main" val="33384953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85B8D27-E7F2-476E-8701-20311F3C2855}"/>
              </a:ext>
            </a:extLst>
          </p:cNvPr>
          <p:cNvSpPr/>
          <p:nvPr userDrawn="1"/>
        </p:nvSpPr>
        <p:spPr>
          <a:xfrm>
            <a:off x="0" y="0"/>
            <a:ext cx="12192000" cy="6858000"/>
          </a:xfrm>
          <a:prstGeom prst="rect">
            <a:avLst/>
          </a:prstGeom>
          <a:gradFill flip="none" rotWithShape="1">
            <a:gsLst>
              <a:gs pos="100000">
                <a:srgbClr val="EF3F41"/>
              </a:gs>
              <a:gs pos="0">
                <a:srgbClr val="FF1D1D"/>
              </a:gs>
            </a:gsLst>
            <a:lin ang="3000000" scaled="0"/>
            <a:tileRect/>
          </a:gradFill>
          <a:ln w="12700" cap="flat" cmpd="sng" algn="ctr">
            <a:noFill/>
            <a:prstDash val="solid"/>
            <a:miter lim="800000"/>
          </a:ln>
          <a:effectLst/>
        </p:spPr>
        <p:txBody>
          <a:bodyPr rtlCol="0" anchor="ctr"/>
          <a:lstStyle/>
          <a:p>
            <a:pPr algn="ctr"/>
            <a:endParaRPr lang="en-ID" sz="3600" b="1" dirty="0">
              <a:solidFill>
                <a:schemeClr val="bg1"/>
              </a:solidFill>
              <a:latin typeface="Segoe UI" panose="020B0502040204020203" pitchFamily="34" charset="0"/>
              <a:ea typeface="Verdana" panose="020B0604030504040204" pitchFamily="34" charset="0"/>
              <a:cs typeface="Segoe UI" panose="020B0502040204020203" pitchFamily="34" charset="0"/>
            </a:endParaRPr>
          </a:p>
        </p:txBody>
      </p:sp>
      <p:sp>
        <p:nvSpPr>
          <p:cNvPr id="8" name="Freeform: Shape 7">
            <a:extLst>
              <a:ext uri="{FF2B5EF4-FFF2-40B4-BE49-F238E27FC236}">
                <a16:creationId xmlns:a16="http://schemas.microsoft.com/office/drawing/2014/main" id="{D6235F81-DC6A-4D73-AF5D-61BC0CA731F6}"/>
              </a:ext>
            </a:extLst>
          </p:cNvPr>
          <p:cNvSpPr/>
          <p:nvPr userDrawn="1"/>
        </p:nvSpPr>
        <p:spPr>
          <a:xfrm rot="10800000" flipV="1">
            <a:off x="-1" y="0"/>
            <a:ext cx="5903306" cy="6858000"/>
          </a:xfrm>
          <a:custGeom>
            <a:avLst/>
            <a:gdLst>
              <a:gd name="connsiteX0" fmla="*/ 5903306 w 5903306"/>
              <a:gd name="connsiteY0" fmla="*/ 0 h 6858000"/>
              <a:gd name="connsiteX1" fmla="*/ 117 w 5903306"/>
              <a:gd name="connsiteY1" fmla="*/ 0 h 6858000"/>
              <a:gd name="connsiteX2" fmla="*/ 1196838 w 5903306"/>
              <a:gd name="connsiteY2" fmla="*/ 1528479 h 6858000"/>
              <a:gd name="connsiteX3" fmla="*/ 1191699 w 5903306"/>
              <a:gd name="connsiteY3" fmla="*/ 4505706 h 6858000"/>
              <a:gd name="connsiteX4" fmla="*/ 4985028 w 5903306"/>
              <a:gd name="connsiteY4" fmla="*/ 5723856 h 6858000"/>
              <a:gd name="connsiteX5" fmla="*/ 5559824 w 5903306"/>
              <a:gd name="connsiteY5" fmla="*/ 6763582 h 6858000"/>
              <a:gd name="connsiteX6" fmla="*/ 5589527 w 5903306"/>
              <a:gd name="connsiteY6" fmla="*/ 6858000 h 6858000"/>
              <a:gd name="connsiteX7" fmla="*/ 5903306 w 5903306"/>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03306" h="6858000">
                <a:moveTo>
                  <a:pt x="5903306" y="0"/>
                </a:moveTo>
                <a:lnTo>
                  <a:pt x="117" y="0"/>
                </a:lnTo>
                <a:cubicBezTo>
                  <a:pt x="-11025" y="528921"/>
                  <a:pt x="772497" y="546066"/>
                  <a:pt x="1196838" y="1528479"/>
                </a:cubicBezTo>
                <a:cubicBezTo>
                  <a:pt x="1645182" y="2568321"/>
                  <a:pt x="675630" y="3567879"/>
                  <a:pt x="1191699" y="4505706"/>
                </a:cubicBezTo>
                <a:cubicBezTo>
                  <a:pt x="1864638" y="5728149"/>
                  <a:pt x="3195090" y="4172238"/>
                  <a:pt x="4985028" y="5723856"/>
                </a:cubicBezTo>
                <a:cubicBezTo>
                  <a:pt x="5372077" y="6058402"/>
                  <a:pt x="5465088" y="6444793"/>
                  <a:pt x="5559824" y="6763582"/>
                </a:cubicBezTo>
                <a:lnTo>
                  <a:pt x="5589527" y="6858000"/>
                </a:lnTo>
                <a:lnTo>
                  <a:pt x="5903306" y="6858000"/>
                </a:lnTo>
                <a:close/>
              </a:path>
            </a:pathLst>
          </a:custGeom>
          <a:gradFill flip="none" rotWithShape="1">
            <a:gsLst>
              <a:gs pos="0">
                <a:srgbClr val="2C3E50"/>
              </a:gs>
              <a:gs pos="29000">
                <a:srgbClr val="06427B"/>
              </a:gs>
              <a:gs pos="100000">
                <a:srgbClr val="4B6CB7"/>
              </a:gs>
            </a:gsLst>
            <a:lin ang="9600000" scaled="0"/>
            <a:tileRect/>
          </a:gradFill>
          <a:ln w="12700" cap="flat" cmpd="sng" algn="ctr">
            <a:noFill/>
            <a:prstDash val="solid"/>
            <a:miter lim="800000"/>
          </a:ln>
          <a:effectLst>
            <a:outerShdw blurRad="355600" sx="102000" sy="102000" algn="ctr" rotWithShape="0">
              <a:prstClr val="black">
                <a:alpha val="19000"/>
              </a:prstClr>
            </a:outerShdw>
          </a:effectLst>
        </p:spPr>
        <p:txBody>
          <a:bodyPr wrap="square" rtlCol="0" anchor="ctr">
            <a:noAutofit/>
          </a:bodyPr>
          <a:lstStyle/>
          <a:p>
            <a:pPr algn="ctr"/>
            <a:endParaRPr lang="en-ID" kern="0">
              <a:solidFill>
                <a:prstClr val="white"/>
              </a:solidFill>
              <a:latin typeface="Segoe UI Light"/>
            </a:endParaRPr>
          </a:p>
        </p:txBody>
      </p:sp>
      <p:pic>
        <p:nvPicPr>
          <p:cNvPr id="9" name="Graphic 8">
            <a:extLst>
              <a:ext uri="{FF2B5EF4-FFF2-40B4-BE49-F238E27FC236}">
                <a16:creationId xmlns:a16="http://schemas.microsoft.com/office/drawing/2014/main" id="{F3979875-946B-4610-8EE2-3DF258AFCA2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70326" y="314093"/>
            <a:ext cx="6411474" cy="5386809"/>
          </a:xfrm>
          <a:prstGeom prst="rect">
            <a:avLst/>
          </a:prstGeom>
        </p:spPr>
      </p:pic>
      <p:grpSp>
        <p:nvGrpSpPr>
          <p:cNvPr id="10" name="Group 9">
            <a:extLst>
              <a:ext uri="{FF2B5EF4-FFF2-40B4-BE49-F238E27FC236}">
                <a16:creationId xmlns:a16="http://schemas.microsoft.com/office/drawing/2014/main" id="{AE87D909-4260-4751-9986-2D4E36C5075D}"/>
              </a:ext>
            </a:extLst>
          </p:cNvPr>
          <p:cNvGrpSpPr/>
          <p:nvPr userDrawn="1"/>
        </p:nvGrpSpPr>
        <p:grpSpPr>
          <a:xfrm>
            <a:off x="7035442" y="2662008"/>
            <a:ext cx="1376369" cy="393724"/>
            <a:chOff x="4103688" y="-2378075"/>
            <a:chExt cx="1309687" cy="374650"/>
          </a:xfrm>
          <a:solidFill>
            <a:schemeClr val="bg1"/>
          </a:solidFill>
        </p:grpSpPr>
        <p:sp>
          <p:nvSpPr>
            <p:cNvPr id="11" name="Freeform 254">
              <a:extLst>
                <a:ext uri="{FF2B5EF4-FFF2-40B4-BE49-F238E27FC236}">
                  <a16:creationId xmlns:a16="http://schemas.microsoft.com/office/drawing/2014/main" id="{AA83E8DE-F184-4435-B77D-71442E90888D}"/>
                </a:ext>
              </a:extLst>
            </p:cNvPr>
            <p:cNvSpPr>
              <a:spLocks/>
            </p:cNvSpPr>
            <p:nvPr/>
          </p:nvSpPr>
          <p:spPr bwMode="auto">
            <a:xfrm>
              <a:off x="4103688" y="-2374900"/>
              <a:ext cx="182562" cy="288925"/>
            </a:xfrm>
            <a:custGeom>
              <a:avLst/>
              <a:gdLst>
                <a:gd name="T0" fmla="*/ 43 w 61"/>
                <a:gd name="T1" fmla="*/ 47 h 95"/>
                <a:gd name="T2" fmla="*/ 30 w 61"/>
                <a:gd name="T3" fmla="*/ 55 h 95"/>
                <a:gd name="T4" fmla="*/ 11 w 61"/>
                <a:gd name="T5" fmla="*/ 83 h 95"/>
                <a:gd name="T6" fmla="*/ 11 w 61"/>
                <a:gd name="T7" fmla="*/ 85 h 95"/>
                <a:gd name="T8" fmla="*/ 57 w 61"/>
                <a:gd name="T9" fmla="*/ 85 h 95"/>
                <a:gd name="T10" fmla="*/ 60 w 61"/>
                <a:gd name="T11" fmla="*/ 88 h 95"/>
                <a:gd name="T12" fmla="*/ 60 w 61"/>
                <a:gd name="T13" fmla="*/ 93 h 95"/>
                <a:gd name="T14" fmla="*/ 57 w 61"/>
                <a:gd name="T15" fmla="*/ 95 h 95"/>
                <a:gd name="T16" fmla="*/ 3 w 61"/>
                <a:gd name="T17" fmla="*/ 95 h 95"/>
                <a:gd name="T18" fmla="*/ 0 w 61"/>
                <a:gd name="T19" fmla="*/ 93 h 95"/>
                <a:gd name="T20" fmla="*/ 0 w 61"/>
                <a:gd name="T21" fmla="*/ 83 h 95"/>
                <a:gd name="T22" fmla="*/ 21 w 61"/>
                <a:gd name="T23" fmla="*/ 49 h 95"/>
                <a:gd name="T24" fmla="*/ 35 w 61"/>
                <a:gd name="T25" fmla="*/ 40 h 95"/>
                <a:gd name="T26" fmla="*/ 49 w 61"/>
                <a:gd name="T27" fmla="*/ 22 h 95"/>
                <a:gd name="T28" fmla="*/ 28 w 61"/>
                <a:gd name="T29" fmla="*/ 9 h 95"/>
                <a:gd name="T30" fmla="*/ 4 w 61"/>
                <a:gd name="T31" fmla="*/ 11 h 95"/>
                <a:gd name="T32" fmla="*/ 3 w 61"/>
                <a:gd name="T33" fmla="*/ 11 h 95"/>
                <a:gd name="T34" fmla="*/ 1 w 61"/>
                <a:gd name="T35" fmla="*/ 9 h 95"/>
                <a:gd name="T36" fmla="*/ 1 w 61"/>
                <a:gd name="T37" fmla="*/ 4 h 95"/>
                <a:gd name="T38" fmla="*/ 4 w 61"/>
                <a:gd name="T39" fmla="*/ 2 h 95"/>
                <a:gd name="T40" fmla="*/ 28 w 61"/>
                <a:gd name="T41" fmla="*/ 0 h 95"/>
                <a:gd name="T42" fmla="*/ 61 w 61"/>
                <a:gd name="T43" fmla="*/ 22 h 95"/>
                <a:gd name="T44" fmla="*/ 43 w 61"/>
                <a:gd name="T45" fmla="*/ 47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1" h="95">
                  <a:moveTo>
                    <a:pt x="43" y="47"/>
                  </a:moveTo>
                  <a:cubicBezTo>
                    <a:pt x="30" y="55"/>
                    <a:pt x="30" y="55"/>
                    <a:pt x="30" y="55"/>
                  </a:cubicBezTo>
                  <a:cubicBezTo>
                    <a:pt x="15" y="65"/>
                    <a:pt x="11" y="72"/>
                    <a:pt x="11" y="83"/>
                  </a:cubicBezTo>
                  <a:cubicBezTo>
                    <a:pt x="11" y="85"/>
                    <a:pt x="11" y="85"/>
                    <a:pt x="11" y="85"/>
                  </a:cubicBezTo>
                  <a:cubicBezTo>
                    <a:pt x="57" y="85"/>
                    <a:pt x="57" y="85"/>
                    <a:pt x="57" y="85"/>
                  </a:cubicBezTo>
                  <a:cubicBezTo>
                    <a:pt x="59" y="85"/>
                    <a:pt x="60" y="86"/>
                    <a:pt x="60" y="88"/>
                  </a:cubicBezTo>
                  <a:cubicBezTo>
                    <a:pt x="60" y="93"/>
                    <a:pt x="60" y="93"/>
                    <a:pt x="60" y="93"/>
                  </a:cubicBezTo>
                  <a:cubicBezTo>
                    <a:pt x="60" y="95"/>
                    <a:pt x="59" y="95"/>
                    <a:pt x="57" y="95"/>
                  </a:cubicBezTo>
                  <a:cubicBezTo>
                    <a:pt x="3" y="95"/>
                    <a:pt x="3" y="95"/>
                    <a:pt x="3" y="95"/>
                  </a:cubicBezTo>
                  <a:cubicBezTo>
                    <a:pt x="1" y="95"/>
                    <a:pt x="0" y="94"/>
                    <a:pt x="0" y="93"/>
                  </a:cubicBezTo>
                  <a:cubicBezTo>
                    <a:pt x="0" y="83"/>
                    <a:pt x="0" y="83"/>
                    <a:pt x="0" y="83"/>
                  </a:cubicBezTo>
                  <a:cubicBezTo>
                    <a:pt x="0" y="69"/>
                    <a:pt x="6" y="58"/>
                    <a:pt x="21" y="49"/>
                  </a:cubicBezTo>
                  <a:cubicBezTo>
                    <a:pt x="35" y="40"/>
                    <a:pt x="35" y="40"/>
                    <a:pt x="35" y="40"/>
                  </a:cubicBezTo>
                  <a:cubicBezTo>
                    <a:pt x="46" y="33"/>
                    <a:pt x="49" y="30"/>
                    <a:pt x="49" y="22"/>
                  </a:cubicBezTo>
                  <a:cubicBezTo>
                    <a:pt x="49" y="13"/>
                    <a:pt x="43" y="9"/>
                    <a:pt x="28" y="9"/>
                  </a:cubicBezTo>
                  <a:cubicBezTo>
                    <a:pt x="21" y="9"/>
                    <a:pt x="12" y="10"/>
                    <a:pt x="4" y="11"/>
                  </a:cubicBezTo>
                  <a:cubicBezTo>
                    <a:pt x="4" y="11"/>
                    <a:pt x="4" y="11"/>
                    <a:pt x="3" y="11"/>
                  </a:cubicBezTo>
                  <a:cubicBezTo>
                    <a:pt x="2" y="11"/>
                    <a:pt x="1" y="10"/>
                    <a:pt x="1" y="9"/>
                  </a:cubicBezTo>
                  <a:cubicBezTo>
                    <a:pt x="1" y="4"/>
                    <a:pt x="1" y="4"/>
                    <a:pt x="1" y="4"/>
                  </a:cubicBezTo>
                  <a:cubicBezTo>
                    <a:pt x="1" y="3"/>
                    <a:pt x="3" y="2"/>
                    <a:pt x="4" y="2"/>
                  </a:cubicBezTo>
                  <a:cubicBezTo>
                    <a:pt x="11" y="0"/>
                    <a:pt x="20" y="0"/>
                    <a:pt x="28" y="0"/>
                  </a:cubicBezTo>
                  <a:cubicBezTo>
                    <a:pt x="51" y="0"/>
                    <a:pt x="61" y="7"/>
                    <a:pt x="61" y="22"/>
                  </a:cubicBezTo>
                  <a:cubicBezTo>
                    <a:pt x="61" y="33"/>
                    <a:pt x="56" y="39"/>
                    <a:pt x="43"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chemeClr val="bg1"/>
                </a:solidFill>
                <a:effectLst/>
                <a:uLnTx/>
                <a:uFillTx/>
                <a:latin typeface="Calibri" panose="020F0502020204030204"/>
                <a:ea typeface="+mn-ea"/>
                <a:cs typeface="+mn-cs"/>
              </a:endParaRPr>
            </a:p>
          </p:txBody>
        </p:sp>
        <p:sp>
          <p:nvSpPr>
            <p:cNvPr id="12" name="Freeform 255">
              <a:extLst>
                <a:ext uri="{FF2B5EF4-FFF2-40B4-BE49-F238E27FC236}">
                  <a16:creationId xmlns:a16="http://schemas.microsoft.com/office/drawing/2014/main" id="{6F4529E9-11FE-4029-8F0D-C49B833FCDFB}"/>
                </a:ext>
              </a:extLst>
            </p:cNvPr>
            <p:cNvSpPr>
              <a:spLocks noEditPoints="1"/>
            </p:cNvSpPr>
            <p:nvPr/>
          </p:nvSpPr>
          <p:spPr bwMode="auto">
            <a:xfrm>
              <a:off x="4208463" y="-2308225"/>
              <a:ext cx="211137" cy="304800"/>
            </a:xfrm>
            <a:custGeom>
              <a:avLst/>
              <a:gdLst>
                <a:gd name="T0" fmla="*/ 68 w 70"/>
                <a:gd name="T1" fmla="*/ 74 h 100"/>
                <a:gd name="T2" fmla="*/ 56 w 70"/>
                <a:gd name="T3" fmla="*/ 74 h 100"/>
                <a:gd name="T4" fmla="*/ 56 w 70"/>
                <a:gd name="T5" fmla="*/ 98 h 100"/>
                <a:gd name="T6" fmla="*/ 54 w 70"/>
                <a:gd name="T7" fmla="*/ 100 h 100"/>
                <a:gd name="T8" fmla="*/ 46 w 70"/>
                <a:gd name="T9" fmla="*/ 100 h 100"/>
                <a:gd name="T10" fmla="*/ 44 w 70"/>
                <a:gd name="T11" fmla="*/ 98 h 100"/>
                <a:gd name="T12" fmla="*/ 44 w 70"/>
                <a:gd name="T13" fmla="*/ 74 h 100"/>
                <a:gd name="T14" fmla="*/ 5 w 70"/>
                <a:gd name="T15" fmla="*/ 74 h 100"/>
                <a:gd name="T16" fmla="*/ 0 w 70"/>
                <a:gd name="T17" fmla="*/ 68 h 100"/>
                <a:gd name="T18" fmla="*/ 0 w 70"/>
                <a:gd name="T19" fmla="*/ 63 h 100"/>
                <a:gd name="T20" fmla="*/ 1 w 70"/>
                <a:gd name="T21" fmla="*/ 58 h 100"/>
                <a:gd name="T22" fmla="*/ 41 w 70"/>
                <a:gd name="T23" fmla="*/ 2 h 100"/>
                <a:gd name="T24" fmla="*/ 45 w 70"/>
                <a:gd name="T25" fmla="*/ 0 h 100"/>
                <a:gd name="T26" fmla="*/ 52 w 70"/>
                <a:gd name="T27" fmla="*/ 0 h 100"/>
                <a:gd name="T28" fmla="*/ 56 w 70"/>
                <a:gd name="T29" fmla="*/ 3 h 100"/>
                <a:gd name="T30" fmla="*/ 56 w 70"/>
                <a:gd name="T31" fmla="*/ 63 h 100"/>
                <a:gd name="T32" fmla="*/ 68 w 70"/>
                <a:gd name="T33" fmla="*/ 63 h 100"/>
                <a:gd name="T34" fmla="*/ 70 w 70"/>
                <a:gd name="T35" fmla="*/ 66 h 100"/>
                <a:gd name="T36" fmla="*/ 70 w 70"/>
                <a:gd name="T37" fmla="*/ 71 h 100"/>
                <a:gd name="T38" fmla="*/ 68 w 70"/>
                <a:gd name="T39" fmla="*/ 74 h 100"/>
                <a:gd name="T40" fmla="*/ 44 w 70"/>
                <a:gd name="T41" fmla="*/ 17 h 100"/>
                <a:gd name="T42" fmla="*/ 43 w 70"/>
                <a:gd name="T43" fmla="*/ 17 h 100"/>
                <a:gd name="T44" fmla="*/ 43 w 70"/>
                <a:gd name="T45" fmla="*/ 17 h 100"/>
                <a:gd name="T46" fmla="*/ 42 w 70"/>
                <a:gd name="T47" fmla="*/ 17 h 100"/>
                <a:gd name="T48" fmla="*/ 11 w 70"/>
                <a:gd name="T49" fmla="*/ 61 h 100"/>
                <a:gd name="T50" fmla="*/ 11 w 70"/>
                <a:gd name="T51" fmla="*/ 63 h 100"/>
                <a:gd name="T52" fmla="*/ 12 w 70"/>
                <a:gd name="T53" fmla="*/ 63 h 100"/>
                <a:gd name="T54" fmla="*/ 44 w 70"/>
                <a:gd name="T55" fmla="*/ 63 h 100"/>
                <a:gd name="T56" fmla="*/ 44 w 70"/>
                <a:gd name="T57" fmla="*/ 17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0" h="100">
                  <a:moveTo>
                    <a:pt x="68" y="74"/>
                  </a:moveTo>
                  <a:cubicBezTo>
                    <a:pt x="56" y="74"/>
                    <a:pt x="56" y="74"/>
                    <a:pt x="56" y="74"/>
                  </a:cubicBezTo>
                  <a:cubicBezTo>
                    <a:pt x="56" y="98"/>
                    <a:pt x="56" y="98"/>
                    <a:pt x="56" y="98"/>
                  </a:cubicBezTo>
                  <a:cubicBezTo>
                    <a:pt x="56" y="99"/>
                    <a:pt x="55" y="100"/>
                    <a:pt x="54" y="100"/>
                  </a:cubicBezTo>
                  <a:cubicBezTo>
                    <a:pt x="46" y="100"/>
                    <a:pt x="46" y="100"/>
                    <a:pt x="46" y="100"/>
                  </a:cubicBezTo>
                  <a:cubicBezTo>
                    <a:pt x="44" y="100"/>
                    <a:pt x="44" y="99"/>
                    <a:pt x="44" y="98"/>
                  </a:cubicBezTo>
                  <a:cubicBezTo>
                    <a:pt x="44" y="74"/>
                    <a:pt x="44" y="74"/>
                    <a:pt x="44" y="74"/>
                  </a:cubicBezTo>
                  <a:cubicBezTo>
                    <a:pt x="5" y="74"/>
                    <a:pt x="5" y="74"/>
                    <a:pt x="5" y="74"/>
                  </a:cubicBezTo>
                  <a:cubicBezTo>
                    <a:pt x="1" y="74"/>
                    <a:pt x="0" y="72"/>
                    <a:pt x="0" y="68"/>
                  </a:cubicBezTo>
                  <a:cubicBezTo>
                    <a:pt x="0" y="63"/>
                    <a:pt x="0" y="63"/>
                    <a:pt x="0" y="63"/>
                  </a:cubicBezTo>
                  <a:cubicBezTo>
                    <a:pt x="0" y="61"/>
                    <a:pt x="0" y="60"/>
                    <a:pt x="1" y="58"/>
                  </a:cubicBezTo>
                  <a:cubicBezTo>
                    <a:pt x="41" y="2"/>
                    <a:pt x="41" y="2"/>
                    <a:pt x="41" y="2"/>
                  </a:cubicBezTo>
                  <a:cubicBezTo>
                    <a:pt x="41" y="1"/>
                    <a:pt x="42" y="0"/>
                    <a:pt x="45" y="0"/>
                  </a:cubicBezTo>
                  <a:cubicBezTo>
                    <a:pt x="52" y="0"/>
                    <a:pt x="52" y="0"/>
                    <a:pt x="52" y="0"/>
                  </a:cubicBezTo>
                  <a:cubicBezTo>
                    <a:pt x="55" y="0"/>
                    <a:pt x="56" y="1"/>
                    <a:pt x="56" y="3"/>
                  </a:cubicBezTo>
                  <a:cubicBezTo>
                    <a:pt x="56" y="63"/>
                    <a:pt x="56" y="63"/>
                    <a:pt x="56" y="63"/>
                  </a:cubicBezTo>
                  <a:cubicBezTo>
                    <a:pt x="68" y="63"/>
                    <a:pt x="68" y="63"/>
                    <a:pt x="68" y="63"/>
                  </a:cubicBezTo>
                  <a:cubicBezTo>
                    <a:pt x="69" y="63"/>
                    <a:pt x="70" y="64"/>
                    <a:pt x="70" y="66"/>
                  </a:cubicBezTo>
                  <a:cubicBezTo>
                    <a:pt x="70" y="71"/>
                    <a:pt x="70" y="71"/>
                    <a:pt x="70" y="71"/>
                  </a:cubicBezTo>
                  <a:cubicBezTo>
                    <a:pt x="70" y="73"/>
                    <a:pt x="69" y="74"/>
                    <a:pt x="68" y="74"/>
                  </a:cubicBezTo>
                  <a:close/>
                  <a:moveTo>
                    <a:pt x="44" y="17"/>
                  </a:moveTo>
                  <a:cubicBezTo>
                    <a:pt x="44" y="17"/>
                    <a:pt x="44" y="17"/>
                    <a:pt x="43" y="17"/>
                  </a:cubicBezTo>
                  <a:cubicBezTo>
                    <a:pt x="43" y="17"/>
                    <a:pt x="43" y="17"/>
                    <a:pt x="43" y="17"/>
                  </a:cubicBezTo>
                  <a:cubicBezTo>
                    <a:pt x="43" y="17"/>
                    <a:pt x="42" y="17"/>
                    <a:pt x="42" y="17"/>
                  </a:cubicBezTo>
                  <a:cubicBezTo>
                    <a:pt x="11" y="61"/>
                    <a:pt x="11" y="61"/>
                    <a:pt x="11" y="61"/>
                  </a:cubicBezTo>
                  <a:cubicBezTo>
                    <a:pt x="11" y="62"/>
                    <a:pt x="11" y="62"/>
                    <a:pt x="11" y="63"/>
                  </a:cubicBezTo>
                  <a:cubicBezTo>
                    <a:pt x="11" y="63"/>
                    <a:pt x="11" y="63"/>
                    <a:pt x="12" y="63"/>
                  </a:cubicBezTo>
                  <a:cubicBezTo>
                    <a:pt x="44" y="63"/>
                    <a:pt x="44" y="63"/>
                    <a:pt x="44" y="63"/>
                  </a:cubicBezTo>
                  <a:lnTo>
                    <a:pt x="44"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chemeClr val="bg1"/>
                </a:solidFill>
                <a:effectLst/>
                <a:uLnTx/>
                <a:uFillTx/>
                <a:latin typeface="Calibri" panose="020F0502020204030204"/>
                <a:ea typeface="+mn-ea"/>
                <a:cs typeface="+mn-cs"/>
              </a:endParaRPr>
            </a:p>
          </p:txBody>
        </p:sp>
        <p:sp>
          <p:nvSpPr>
            <p:cNvPr id="13" name="Freeform 256">
              <a:extLst>
                <a:ext uri="{FF2B5EF4-FFF2-40B4-BE49-F238E27FC236}">
                  <a16:creationId xmlns:a16="http://schemas.microsoft.com/office/drawing/2014/main" id="{01D7DDF2-1B73-4754-9B43-833EB0E313C7}"/>
                </a:ext>
              </a:extLst>
            </p:cNvPr>
            <p:cNvSpPr>
              <a:spLocks/>
            </p:cNvSpPr>
            <p:nvPr/>
          </p:nvSpPr>
          <p:spPr bwMode="auto">
            <a:xfrm>
              <a:off x="4645025" y="-2374900"/>
              <a:ext cx="34925" cy="292100"/>
            </a:xfrm>
            <a:custGeom>
              <a:avLst/>
              <a:gdLst>
                <a:gd name="T0" fmla="*/ 11 w 12"/>
                <a:gd name="T1" fmla="*/ 95 h 96"/>
                <a:gd name="T2" fmla="*/ 10 w 12"/>
                <a:gd name="T3" fmla="*/ 96 h 96"/>
                <a:gd name="T4" fmla="*/ 3 w 12"/>
                <a:gd name="T5" fmla="*/ 96 h 96"/>
                <a:gd name="T6" fmla="*/ 1 w 12"/>
                <a:gd name="T7" fmla="*/ 95 h 96"/>
                <a:gd name="T8" fmla="*/ 0 w 12"/>
                <a:gd name="T9" fmla="*/ 93 h 96"/>
                <a:gd name="T10" fmla="*/ 0 w 12"/>
                <a:gd name="T11" fmla="*/ 2 h 96"/>
                <a:gd name="T12" fmla="*/ 1 w 12"/>
                <a:gd name="T13" fmla="*/ 1 h 96"/>
                <a:gd name="T14" fmla="*/ 3 w 12"/>
                <a:gd name="T15" fmla="*/ 0 h 96"/>
                <a:gd name="T16" fmla="*/ 10 w 12"/>
                <a:gd name="T17" fmla="*/ 0 h 96"/>
                <a:gd name="T18" fmla="*/ 11 w 12"/>
                <a:gd name="T19" fmla="*/ 1 h 96"/>
                <a:gd name="T20" fmla="*/ 12 w 12"/>
                <a:gd name="T21" fmla="*/ 2 h 96"/>
                <a:gd name="T22" fmla="*/ 12 w 12"/>
                <a:gd name="T23" fmla="*/ 93 h 96"/>
                <a:gd name="T24" fmla="*/ 11 w 12"/>
                <a:gd name="T25" fmla="*/ 9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 h="96">
                  <a:moveTo>
                    <a:pt x="11" y="95"/>
                  </a:moveTo>
                  <a:cubicBezTo>
                    <a:pt x="11" y="95"/>
                    <a:pt x="10" y="96"/>
                    <a:pt x="10" y="96"/>
                  </a:cubicBezTo>
                  <a:cubicBezTo>
                    <a:pt x="3" y="96"/>
                    <a:pt x="3" y="96"/>
                    <a:pt x="3" y="96"/>
                  </a:cubicBezTo>
                  <a:cubicBezTo>
                    <a:pt x="2" y="96"/>
                    <a:pt x="1" y="95"/>
                    <a:pt x="1" y="95"/>
                  </a:cubicBezTo>
                  <a:cubicBezTo>
                    <a:pt x="0" y="94"/>
                    <a:pt x="0" y="94"/>
                    <a:pt x="0" y="93"/>
                  </a:cubicBezTo>
                  <a:cubicBezTo>
                    <a:pt x="0" y="2"/>
                    <a:pt x="0" y="2"/>
                    <a:pt x="0" y="2"/>
                  </a:cubicBezTo>
                  <a:cubicBezTo>
                    <a:pt x="0" y="2"/>
                    <a:pt x="0" y="1"/>
                    <a:pt x="1" y="1"/>
                  </a:cubicBezTo>
                  <a:cubicBezTo>
                    <a:pt x="1" y="0"/>
                    <a:pt x="2" y="0"/>
                    <a:pt x="3" y="0"/>
                  </a:cubicBezTo>
                  <a:cubicBezTo>
                    <a:pt x="10" y="0"/>
                    <a:pt x="10" y="0"/>
                    <a:pt x="10" y="0"/>
                  </a:cubicBezTo>
                  <a:cubicBezTo>
                    <a:pt x="10" y="0"/>
                    <a:pt x="11" y="0"/>
                    <a:pt x="11" y="1"/>
                  </a:cubicBezTo>
                  <a:cubicBezTo>
                    <a:pt x="12" y="1"/>
                    <a:pt x="12" y="2"/>
                    <a:pt x="12" y="2"/>
                  </a:cubicBezTo>
                  <a:cubicBezTo>
                    <a:pt x="12" y="93"/>
                    <a:pt x="12" y="93"/>
                    <a:pt x="12" y="93"/>
                  </a:cubicBezTo>
                  <a:cubicBezTo>
                    <a:pt x="12" y="94"/>
                    <a:pt x="12" y="94"/>
                    <a:pt x="11" y="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chemeClr val="bg1"/>
                </a:solidFill>
                <a:effectLst/>
                <a:uLnTx/>
                <a:uFillTx/>
                <a:latin typeface="Calibri" panose="020F0502020204030204"/>
                <a:ea typeface="+mn-ea"/>
                <a:cs typeface="+mn-cs"/>
              </a:endParaRPr>
            </a:p>
          </p:txBody>
        </p:sp>
        <p:sp>
          <p:nvSpPr>
            <p:cNvPr id="14" name="Freeform 257">
              <a:extLst>
                <a:ext uri="{FF2B5EF4-FFF2-40B4-BE49-F238E27FC236}">
                  <a16:creationId xmlns:a16="http://schemas.microsoft.com/office/drawing/2014/main" id="{05658388-15A6-41A8-AC00-B5F8D0B9D6BA}"/>
                </a:ext>
              </a:extLst>
            </p:cNvPr>
            <p:cNvSpPr>
              <a:spLocks noEditPoints="1"/>
            </p:cNvSpPr>
            <p:nvPr/>
          </p:nvSpPr>
          <p:spPr bwMode="auto">
            <a:xfrm>
              <a:off x="4743450" y="-2378075"/>
              <a:ext cx="36512" cy="295275"/>
            </a:xfrm>
            <a:custGeom>
              <a:avLst/>
              <a:gdLst>
                <a:gd name="T0" fmla="*/ 11 w 12"/>
                <a:gd name="T1" fmla="*/ 15 h 97"/>
                <a:gd name="T2" fmla="*/ 9 w 12"/>
                <a:gd name="T3" fmla="*/ 15 h 97"/>
                <a:gd name="T4" fmla="*/ 3 w 12"/>
                <a:gd name="T5" fmla="*/ 15 h 97"/>
                <a:gd name="T6" fmla="*/ 1 w 12"/>
                <a:gd name="T7" fmla="*/ 15 h 97"/>
                <a:gd name="T8" fmla="*/ 0 w 12"/>
                <a:gd name="T9" fmla="*/ 13 h 97"/>
                <a:gd name="T10" fmla="*/ 0 w 12"/>
                <a:gd name="T11" fmla="*/ 3 h 97"/>
                <a:gd name="T12" fmla="*/ 1 w 12"/>
                <a:gd name="T13" fmla="*/ 1 h 97"/>
                <a:gd name="T14" fmla="*/ 3 w 12"/>
                <a:gd name="T15" fmla="*/ 0 h 97"/>
                <a:gd name="T16" fmla="*/ 9 w 12"/>
                <a:gd name="T17" fmla="*/ 0 h 97"/>
                <a:gd name="T18" fmla="*/ 11 w 12"/>
                <a:gd name="T19" fmla="*/ 1 h 97"/>
                <a:gd name="T20" fmla="*/ 12 w 12"/>
                <a:gd name="T21" fmla="*/ 3 h 97"/>
                <a:gd name="T22" fmla="*/ 12 w 12"/>
                <a:gd name="T23" fmla="*/ 13 h 97"/>
                <a:gd name="T24" fmla="*/ 11 w 12"/>
                <a:gd name="T25" fmla="*/ 15 h 97"/>
                <a:gd name="T26" fmla="*/ 11 w 12"/>
                <a:gd name="T27" fmla="*/ 96 h 97"/>
                <a:gd name="T28" fmla="*/ 9 w 12"/>
                <a:gd name="T29" fmla="*/ 97 h 97"/>
                <a:gd name="T30" fmla="*/ 3 w 12"/>
                <a:gd name="T31" fmla="*/ 97 h 97"/>
                <a:gd name="T32" fmla="*/ 1 w 12"/>
                <a:gd name="T33" fmla="*/ 96 h 97"/>
                <a:gd name="T34" fmla="*/ 0 w 12"/>
                <a:gd name="T35" fmla="*/ 94 h 97"/>
                <a:gd name="T36" fmla="*/ 0 w 12"/>
                <a:gd name="T37" fmla="*/ 29 h 97"/>
                <a:gd name="T38" fmla="*/ 1 w 12"/>
                <a:gd name="T39" fmla="*/ 27 h 97"/>
                <a:gd name="T40" fmla="*/ 3 w 12"/>
                <a:gd name="T41" fmla="*/ 27 h 97"/>
                <a:gd name="T42" fmla="*/ 9 w 12"/>
                <a:gd name="T43" fmla="*/ 27 h 97"/>
                <a:gd name="T44" fmla="*/ 11 w 12"/>
                <a:gd name="T45" fmla="*/ 27 h 97"/>
                <a:gd name="T46" fmla="*/ 12 w 12"/>
                <a:gd name="T47" fmla="*/ 29 h 97"/>
                <a:gd name="T48" fmla="*/ 12 w 12"/>
                <a:gd name="T49" fmla="*/ 94 h 97"/>
                <a:gd name="T50" fmla="*/ 11 w 12"/>
                <a:gd name="T51" fmla="*/ 96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2" h="97">
                  <a:moveTo>
                    <a:pt x="11" y="15"/>
                  </a:moveTo>
                  <a:cubicBezTo>
                    <a:pt x="11" y="15"/>
                    <a:pt x="10" y="15"/>
                    <a:pt x="9" y="15"/>
                  </a:cubicBezTo>
                  <a:cubicBezTo>
                    <a:pt x="3" y="15"/>
                    <a:pt x="3" y="15"/>
                    <a:pt x="3" y="15"/>
                  </a:cubicBezTo>
                  <a:cubicBezTo>
                    <a:pt x="2" y="15"/>
                    <a:pt x="1" y="15"/>
                    <a:pt x="1" y="15"/>
                  </a:cubicBezTo>
                  <a:cubicBezTo>
                    <a:pt x="0" y="14"/>
                    <a:pt x="0" y="14"/>
                    <a:pt x="0" y="13"/>
                  </a:cubicBezTo>
                  <a:cubicBezTo>
                    <a:pt x="0" y="3"/>
                    <a:pt x="0" y="3"/>
                    <a:pt x="0" y="3"/>
                  </a:cubicBezTo>
                  <a:cubicBezTo>
                    <a:pt x="0" y="2"/>
                    <a:pt x="0" y="1"/>
                    <a:pt x="1" y="1"/>
                  </a:cubicBezTo>
                  <a:cubicBezTo>
                    <a:pt x="1" y="0"/>
                    <a:pt x="2" y="0"/>
                    <a:pt x="3" y="0"/>
                  </a:cubicBezTo>
                  <a:cubicBezTo>
                    <a:pt x="9" y="0"/>
                    <a:pt x="9" y="0"/>
                    <a:pt x="9" y="0"/>
                  </a:cubicBezTo>
                  <a:cubicBezTo>
                    <a:pt x="10" y="0"/>
                    <a:pt x="11" y="0"/>
                    <a:pt x="11" y="1"/>
                  </a:cubicBezTo>
                  <a:cubicBezTo>
                    <a:pt x="12" y="1"/>
                    <a:pt x="12" y="2"/>
                    <a:pt x="12" y="3"/>
                  </a:cubicBezTo>
                  <a:cubicBezTo>
                    <a:pt x="12" y="13"/>
                    <a:pt x="12" y="13"/>
                    <a:pt x="12" y="13"/>
                  </a:cubicBezTo>
                  <a:cubicBezTo>
                    <a:pt x="12" y="14"/>
                    <a:pt x="12" y="14"/>
                    <a:pt x="11" y="15"/>
                  </a:cubicBezTo>
                  <a:close/>
                  <a:moveTo>
                    <a:pt x="11" y="96"/>
                  </a:moveTo>
                  <a:cubicBezTo>
                    <a:pt x="10" y="96"/>
                    <a:pt x="10" y="97"/>
                    <a:pt x="9" y="97"/>
                  </a:cubicBezTo>
                  <a:cubicBezTo>
                    <a:pt x="3" y="97"/>
                    <a:pt x="3" y="97"/>
                    <a:pt x="3" y="97"/>
                  </a:cubicBezTo>
                  <a:cubicBezTo>
                    <a:pt x="2" y="97"/>
                    <a:pt x="1" y="96"/>
                    <a:pt x="1" y="96"/>
                  </a:cubicBezTo>
                  <a:cubicBezTo>
                    <a:pt x="0" y="95"/>
                    <a:pt x="0" y="95"/>
                    <a:pt x="0" y="94"/>
                  </a:cubicBezTo>
                  <a:cubicBezTo>
                    <a:pt x="0" y="29"/>
                    <a:pt x="0" y="29"/>
                    <a:pt x="0" y="29"/>
                  </a:cubicBezTo>
                  <a:cubicBezTo>
                    <a:pt x="0" y="28"/>
                    <a:pt x="0" y="28"/>
                    <a:pt x="1" y="27"/>
                  </a:cubicBezTo>
                  <a:cubicBezTo>
                    <a:pt x="1" y="27"/>
                    <a:pt x="2" y="27"/>
                    <a:pt x="3" y="27"/>
                  </a:cubicBezTo>
                  <a:cubicBezTo>
                    <a:pt x="9" y="27"/>
                    <a:pt x="9" y="27"/>
                    <a:pt x="9" y="27"/>
                  </a:cubicBezTo>
                  <a:cubicBezTo>
                    <a:pt x="10" y="27"/>
                    <a:pt x="10" y="27"/>
                    <a:pt x="11" y="27"/>
                  </a:cubicBezTo>
                  <a:cubicBezTo>
                    <a:pt x="11" y="28"/>
                    <a:pt x="12" y="28"/>
                    <a:pt x="12" y="29"/>
                  </a:cubicBezTo>
                  <a:cubicBezTo>
                    <a:pt x="12" y="94"/>
                    <a:pt x="12" y="94"/>
                    <a:pt x="12" y="94"/>
                  </a:cubicBezTo>
                  <a:cubicBezTo>
                    <a:pt x="12" y="95"/>
                    <a:pt x="11" y="95"/>
                    <a:pt x="11"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chemeClr val="bg1"/>
                </a:solidFill>
                <a:effectLst/>
                <a:uLnTx/>
                <a:uFillTx/>
                <a:latin typeface="Calibri" panose="020F0502020204030204"/>
                <a:ea typeface="+mn-ea"/>
                <a:cs typeface="+mn-cs"/>
              </a:endParaRPr>
            </a:p>
          </p:txBody>
        </p:sp>
        <p:sp>
          <p:nvSpPr>
            <p:cNvPr id="15" name="Freeform 258">
              <a:extLst>
                <a:ext uri="{FF2B5EF4-FFF2-40B4-BE49-F238E27FC236}">
                  <a16:creationId xmlns:a16="http://schemas.microsoft.com/office/drawing/2014/main" id="{5B8D26FB-E8BC-4041-B60B-A5E45F33EC59}"/>
                </a:ext>
              </a:extLst>
            </p:cNvPr>
            <p:cNvSpPr>
              <a:spLocks noEditPoints="1"/>
            </p:cNvSpPr>
            <p:nvPr/>
          </p:nvSpPr>
          <p:spPr bwMode="auto">
            <a:xfrm>
              <a:off x="4830763" y="-2374900"/>
              <a:ext cx="171450" cy="295275"/>
            </a:xfrm>
            <a:custGeom>
              <a:avLst/>
              <a:gdLst>
                <a:gd name="T0" fmla="*/ 56 w 57"/>
                <a:gd name="T1" fmla="*/ 93 h 97"/>
                <a:gd name="T2" fmla="*/ 54 w 57"/>
                <a:gd name="T3" fmla="*/ 94 h 97"/>
                <a:gd name="T4" fmla="*/ 41 w 57"/>
                <a:gd name="T5" fmla="*/ 96 h 97"/>
                <a:gd name="T6" fmla="*/ 29 w 57"/>
                <a:gd name="T7" fmla="*/ 97 h 97"/>
                <a:gd name="T8" fmla="*/ 16 w 57"/>
                <a:gd name="T9" fmla="*/ 94 h 97"/>
                <a:gd name="T10" fmla="*/ 7 w 57"/>
                <a:gd name="T11" fmla="*/ 88 h 97"/>
                <a:gd name="T12" fmla="*/ 2 w 57"/>
                <a:gd name="T13" fmla="*/ 78 h 97"/>
                <a:gd name="T14" fmla="*/ 0 w 57"/>
                <a:gd name="T15" fmla="*/ 65 h 97"/>
                <a:gd name="T16" fmla="*/ 0 w 57"/>
                <a:gd name="T17" fmla="*/ 56 h 97"/>
                <a:gd name="T18" fmla="*/ 7 w 57"/>
                <a:gd name="T19" fmla="*/ 33 h 97"/>
                <a:gd name="T20" fmla="*/ 29 w 57"/>
                <a:gd name="T21" fmla="*/ 25 h 97"/>
                <a:gd name="T22" fmla="*/ 37 w 57"/>
                <a:gd name="T23" fmla="*/ 25 h 97"/>
                <a:gd name="T24" fmla="*/ 45 w 57"/>
                <a:gd name="T25" fmla="*/ 26 h 97"/>
                <a:gd name="T26" fmla="*/ 45 w 57"/>
                <a:gd name="T27" fmla="*/ 2 h 97"/>
                <a:gd name="T28" fmla="*/ 46 w 57"/>
                <a:gd name="T29" fmla="*/ 1 h 97"/>
                <a:gd name="T30" fmla="*/ 47 w 57"/>
                <a:gd name="T31" fmla="*/ 0 h 97"/>
                <a:gd name="T32" fmla="*/ 54 w 57"/>
                <a:gd name="T33" fmla="*/ 0 h 97"/>
                <a:gd name="T34" fmla="*/ 56 w 57"/>
                <a:gd name="T35" fmla="*/ 1 h 97"/>
                <a:gd name="T36" fmla="*/ 57 w 57"/>
                <a:gd name="T37" fmla="*/ 2 h 97"/>
                <a:gd name="T38" fmla="*/ 57 w 57"/>
                <a:gd name="T39" fmla="*/ 91 h 97"/>
                <a:gd name="T40" fmla="*/ 56 w 57"/>
                <a:gd name="T41" fmla="*/ 93 h 97"/>
                <a:gd name="T42" fmla="*/ 45 w 57"/>
                <a:gd name="T43" fmla="*/ 35 h 97"/>
                <a:gd name="T44" fmla="*/ 37 w 57"/>
                <a:gd name="T45" fmla="*/ 35 h 97"/>
                <a:gd name="T46" fmla="*/ 29 w 57"/>
                <a:gd name="T47" fmla="*/ 35 h 97"/>
                <a:gd name="T48" fmla="*/ 16 w 57"/>
                <a:gd name="T49" fmla="*/ 40 h 97"/>
                <a:gd name="T50" fmla="*/ 12 w 57"/>
                <a:gd name="T51" fmla="*/ 56 h 97"/>
                <a:gd name="T52" fmla="*/ 12 w 57"/>
                <a:gd name="T53" fmla="*/ 65 h 97"/>
                <a:gd name="T54" fmla="*/ 16 w 57"/>
                <a:gd name="T55" fmla="*/ 81 h 97"/>
                <a:gd name="T56" fmla="*/ 29 w 57"/>
                <a:gd name="T57" fmla="*/ 87 h 97"/>
                <a:gd name="T58" fmla="*/ 37 w 57"/>
                <a:gd name="T59" fmla="*/ 86 h 97"/>
                <a:gd name="T60" fmla="*/ 45 w 57"/>
                <a:gd name="T61" fmla="*/ 86 h 97"/>
                <a:gd name="T62" fmla="*/ 45 w 57"/>
                <a:gd name="T63" fmla="*/ 35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7" h="97">
                  <a:moveTo>
                    <a:pt x="56" y="93"/>
                  </a:moveTo>
                  <a:cubicBezTo>
                    <a:pt x="56" y="94"/>
                    <a:pt x="55" y="94"/>
                    <a:pt x="54" y="94"/>
                  </a:cubicBezTo>
                  <a:cubicBezTo>
                    <a:pt x="50" y="95"/>
                    <a:pt x="46" y="96"/>
                    <a:pt x="41" y="96"/>
                  </a:cubicBezTo>
                  <a:cubicBezTo>
                    <a:pt x="37" y="96"/>
                    <a:pt x="33" y="97"/>
                    <a:pt x="29" y="97"/>
                  </a:cubicBezTo>
                  <a:cubicBezTo>
                    <a:pt x="24" y="97"/>
                    <a:pt x="20" y="96"/>
                    <a:pt x="16" y="94"/>
                  </a:cubicBezTo>
                  <a:cubicBezTo>
                    <a:pt x="13" y="93"/>
                    <a:pt x="10" y="91"/>
                    <a:pt x="7" y="88"/>
                  </a:cubicBezTo>
                  <a:cubicBezTo>
                    <a:pt x="5" y="85"/>
                    <a:pt x="3" y="82"/>
                    <a:pt x="2" y="78"/>
                  </a:cubicBezTo>
                  <a:cubicBezTo>
                    <a:pt x="1" y="74"/>
                    <a:pt x="0" y="70"/>
                    <a:pt x="0" y="65"/>
                  </a:cubicBezTo>
                  <a:cubicBezTo>
                    <a:pt x="0" y="56"/>
                    <a:pt x="0" y="56"/>
                    <a:pt x="0" y="56"/>
                  </a:cubicBezTo>
                  <a:cubicBezTo>
                    <a:pt x="0" y="46"/>
                    <a:pt x="3" y="38"/>
                    <a:pt x="7" y="33"/>
                  </a:cubicBezTo>
                  <a:cubicBezTo>
                    <a:pt x="12" y="27"/>
                    <a:pt x="19" y="25"/>
                    <a:pt x="29" y="25"/>
                  </a:cubicBezTo>
                  <a:cubicBezTo>
                    <a:pt x="31" y="25"/>
                    <a:pt x="34" y="25"/>
                    <a:pt x="37" y="25"/>
                  </a:cubicBezTo>
                  <a:cubicBezTo>
                    <a:pt x="40" y="25"/>
                    <a:pt x="42" y="26"/>
                    <a:pt x="45" y="26"/>
                  </a:cubicBezTo>
                  <a:cubicBezTo>
                    <a:pt x="45" y="2"/>
                    <a:pt x="45" y="2"/>
                    <a:pt x="45" y="2"/>
                  </a:cubicBezTo>
                  <a:cubicBezTo>
                    <a:pt x="45" y="2"/>
                    <a:pt x="45" y="1"/>
                    <a:pt x="46" y="1"/>
                  </a:cubicBezTo>
                  <a:cubicBezTo>
                    <a:pt x="46" y="0"/>
                    <a:pt x="47" y="0"/>
                    <a:pt x="47" y="0"/>
                  </a:cubicBezTo>
                  <a:cubicBezTo>
                    <a:pt x="54" y="0"/>
                    <a:pt x="54" y="0"/>
                    <a:pt x="54" y="0"/>
                  </a:cubicBezTo>
                  <a:cubicBezTo>
                    <a:pt x="55" y="0"/>
                    <a:pt x="56" y="0"/>
                    <a:pt x="56" y="1"/>
                  </a:cubicBezTo>
                  <a:cubicBezTo>
                    <a:pt x="56" y="1"/>
                    <a:pt x="57" y="2"/>
                    <a:pt x="57" y="2"/>
                  </a:cubicBezTo>
                  <a:cubicBezTo>
                    <a:pt x="57" y="91"/>
                    <a:pt x="57" y="91"/>
                    <a:pt x="57" y="91"/>
                  </a:cubicBezTo>
                  <a:cubicBezTo>
                    <a:pt x="57" y="92"/>
                    <a:pt x="57" y="93"/>
                    <a:pt x="56" y="93"/>
                  </a:cubicBezTo>
                  <a:close/>
                  <a:moveTo>
                    <a:pt x="45" y="35"/>
                  </a:moveTo>
                  <a:cubicBezTo>
                    <a:pt x="43" y="35"/>
                    <a:pt x="40" y="35"/>
                    <a:pt x="37" y="35"/>
                  </a:cubicBezTo>
                  <a:cubicBezTo>
                    <a:pt x="34" y="35"/>
                    <a:pt x="31" y="35"/>
                    <a:pt x="29" y="35"/>
                  </a:cubicBezTo>
                  <a:cubicBezTo>
                    <a:pt x="23" y="35"/>
                    <a:pt x="18" y="36"/>
                    <a:pt x="16" y="40"/>
                  </a:cubicBezTo>
                  <a:cubicBezTo>
                    <a:pt x="13" y="44"/>
                    <a:pt x="12" y="49"/>
                    <a:pt x="12" y="56"/>
                  </a:cubicBezTo>
                  <a:cubicBezTo>
                    <a:pt x="12" y="65"/>
                    <a:pt x="12" y="65"/>
                    <a:pt x="12" y="65"/>
                  </a:cubicBezTo>
                  <a:cubicBezTo>
                    <a:pt x="12" y="72"/>
                    <a:pt x="13" y="77"/>
                    <a:pt x="16" y="81"/>
                  </a:cubicBezTo>
                  <a:cubicBezTo>
                    <a:pt x="18" y="85"/>
                    <a:pt x="23" y="87"/>
                    <a:pt x="29" y="87"/>
                  </a:cubicBezTo>
                  <a:cubicBezTo>
                    <a:pt x="32" y="87"/>
                    <a:pt x="34" y="87"/>
                    <a:pt x="37" y="86"/>
                  </a:cubicBezTo>
                  <a:cubicBezTo>
                    <a:pt x="40" y="86"/>
                    <a:pt x="43" y="86"/>
                    <a:pt x="45" y="86"/>
                  </a:cubicBezTo>
                  <a:lnTo>
                    <a:pt x="45"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chemeClr val="bg1"/>
                </a:solidFill>
                <a:effectLst/>
                <a:uLnTx/>
                <a:uFillTx/>
                <a:latin typeface="Calibri" panose="020F0502020204030204"/>
                <a:ea typeface="+mn-ea"/>
                <a:cs typeface="+mn-cs"/>
              </a:endParaRPr>
            </a:p>
          </p:txBody>
        </p:sp>
        <p:sp>
          <p:nvSpPr>
            <p:cNvPr id="16" name="Freeform 259">
              <a:extLst>
                <a:ext uri="{FF2B5EF4-FFF2-40B4-BE49-F238E27FC236}">
                  <a16:creationId xmlns:a16="http://schemas.microsoft.com/office/drawing/2014/main" id="{0226B10B-6A31-475A-865D-AC980375FABB}"/>
                </a:ext>
              </a:extLst>
            </p:cNvPr>
            <p:cNvSpPr>
              <a:spLocks noEditPoints="1"/>
            </p:cNvSpPr>
            <p:nvPr/>
          </p:nvSpPr>
          <p:spPr bwMode="auto">
            <a:xfrm>
              <a:off x="5046663" y="-2298700"/>
              <a:ext cx="180975" cy="219075"/>
            </a:xfrm>
            <a:custGeom>
              <a:avLst/>
              <a:gdLst>
                <a:gd name="T0" fmla="*/ 57 w 60"/>
                <a:gd name="T1" fmla="*/ 39 h 72"/>
                <a:gd name="T2" fmla="*/ 12 w 60"/>
                <a:gd name="T3" fmla="*/ 39 h 72"/>
                <a:gd name="T4" fmla="*/ 12 w 60"/>
                <a:gd name="T5" fmla="*/ 41 h 72"/>
                <a:gd name="T6" fmla="*/ 17 w 60"/>
                <a:gd name="T7" fmla="*/ 57 h 72"/>
                <a:gd name="T8" fmla="*/ 31 w 60"/>
                <a:gd name="T9" fmla="*/ 62 h 72"/>
                <a:gd name="T10" fmla="*/ 43 w 60"/>
                <a:gd name="T11" fmla="*/ 61 h 72"/>
                <a:gd name="T12" fmla="*/ 55 w 60"/>
                <a:gd name="T13" fmla="*/ 60 h 72"/>
                <a:gd name="T14" fmla="*/ 55 w 60"/>
                <a:gd name="T15" fmla="*/ 60 h 72"/>
                <a:gd name="T16" fmla="*/ 57 w 60"/>
                <a:gd name="T17" fmla="*/ 61 h 72"/>
                <a:gd name="T18" fmla="*/ 57 w 60"/>
                <a:gd name="T19" fmla="*/ 62 h 72"/>
                <a:gd name="T20" fmla="*/ 57 w 60"/>
                <a:gd name="T21" fmla="*/ 66 h 72"/>
                <a:gd name="T22" fmla="*/ 57 w 60"/>
                <a:gd name="T23" fmla="*/ 68 h 72"/>
                <a:gd name="T24" fmla="*/ 55 w 60"/>
                <a:gd name="T25" fmla="*/ 69 h 72"/>
                <a:gd name="T26" fmla="*/ 43 w 60"/>
                <a:gd name="T27" fmla="*/ 71 h 72"/>
                <a:gd name="T28" fmla="*/ 31 w 60"/>
                <a:gd name="T29" fmla="*/ 72 h 72"/>
                <a:gd name="T30" fmla="*/ 20 w 60"/>
                <a:gd name="T31" fmla="*/ 70 h 72"/>
                <a:gd name="T32" fmla="*/ 10 w 60"/>
                <a:gd name="T33" fmla="*/ 65 h 72"/>
                <a:gd name="T34" fmla="*/ 3 w 60"/>
                <a:gd name="T35" fmla="*/ 56 h 72"/>
                <a:gd name="T36" fmla="*/ 0 w 60"/>
                <a:gd name="T37" fmla="*/ 41 h 72"/>
                <a:gd name="T38" fmla="*/ 0 w 60"/>
                <a:gd name="T39" fmla="*/ 29 h 72"/>
                <a:gd name="T40" fmla="*/ 8 w 60"/>
                <a:gd name="T41" fmla="*/ 8 h 72"/>
                <a:gd name="T42" fmla="*/ 30 w 60"/>
                <a:gd name="T43" fmla="*/ 0 h 72"/>
                <a:gd name="T44" fmla="*/ 43 w 60"/>
                <a:gd name="T45" fmla="*/ 2 h 72"/>
                <a:gd name="T46" fmla="*/ 52 w 60"/>
                <a:gd name="T47" fmla="*/ 8 h 72"/>
                <a:gd name="T48" fmla="*/ 58 w 60"/>
                <a:gd name="T49" fmla="*/ 17 h 72"/>
                <a:gd name="T50" fmla="*/ 60 w 60"/>
                <a:gd name="T51" fmla="*/ 29 h 72"/>
                <a:gd name="T52" fmla="*/ 60 w 60"/>
                <a:gd name="T53" fmla="*/ 36 h 72"/>
                <a:gd name="T54" fmla="*/ 57 w 60"/>
                <a:gd name="T55" fmla="*/ 39 h 72"/>
                <a:gd name="T56" fmla="*/ 48 w 60"/>
                <a:gd name="T57" fmla="*/ 29 h 72"/>
                <a:gd name="T58" fmla="*/ 43 w 60"/>
                <a:gd name="T59" fmla="*/ 14 h 72"/>
                <a:gd name="T60" fmla="*/ 30 w 60"/>
                <a:gd name="T61" fmla="*/ 10 h 72"/>
                <a:gd name="T62" fmla="*/ 17 w 60"/>
                <a:gd name="T63" fmla="*/ 14 h 72"/>
                <a:gd name="T64" fmla="*/ 12 w 60"/>
                <a:gd name="T65" fmla="*/ 29 h 72"/>
                <a:gd name="T66" fmla="*/ 12 w 60"/>
                <a:gd name="T67" fmla="*/ 31 h 72"/>
                <a:gd name="T68" fmla="*/ 48 w 60"/>
                <a:gd name="T69" fmla="*/ 31 h 72"/>
                <a:gd name="T70" fmla="*/ 48 w 60"/>
                <a:gd name="T71" fmla="*/ 29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0" h="72">
                  <a:moveTo>
                    <a:pt x="57" y="39"/>
                  </a:moveTo>
                  <a:cubicBezTo>
                    <a:pt x="12" y="39"/>
                    <a:pt x="12" y="39"/>
                    <a:pt x="12" y="39"/>
                  </a:cubicBezTo>
                  <a:cubicBezTo>
                    <a:pt x="12" y="41"/>
                    <a:pt x="12" y="41"/>
                    <a:pt x="12" y="41"/>
                  </a:cubicBezTo>
                  <a:cubicBezTo>
                    <a:pt x="12" y="49"/>
                    <a:pt x="14" y="54"/>
                    <a:pt x="17" y="57"/>
                  </a:cubicBezTo>
                  <a:cubicBezTo>
                    <a:pt x="20" y="60"/>
                    <a:pt x="25" y="62"/>
                    <a:pt x="31" y="62"/>
                  </a:cubicBezTo>
                  <a:cubicBezTo>
                    <a:pt x="35" y="62"/>
                    <a:pt x="39" y="62"/>
                    <a:pt x="43" y="61"/>
                  </a:cubicBezTo>
                  <a:cubicBezTo>
                    <a:pt x="48" y="61"/>
                    <a:pt x="51" y="61"/>
                    <a:pt x="55" y="60"/>
                  </a:cubicBezTo>
                  <a:cubicBezTo>
                    <a:pt x="55" y="60"/>
                    <a:pt x="55" y="60"/>
                    <a:pt x="55" y="60"/>
                  </a:cubicBezTo>
                  <a:cubicBezTo>
                    <a:pt x="56" y="60"/>
                    <a:pt x="56" y="60"/>
                    <a:pt x="57" y="61"/>
                  </a:cubicBezTo>
                  <a:cubicBezTo>
                    <a:pt x="57" y="61"/>
                    <a:pt x="57" y="61"/>
                    <a:pt x="57" y="62"/>
                  </a:cubicBezTo>
                  <a:cubicBezTo>
                    <a:pt x="57" y="66"/>
                    <a:pt x="57" y="66"/>
                    <a:pt x="57" y="66"/>
                  </a:cubicBezTo>
                  <a:cubicBezTo>
                    <a:pt x="57" y="67"/>
                    <a:pt x="57" y="68"/>
                    <a:pt x="57" y="68"/>
                  </a:cubicBezTo>
                  <a:cubicBezTo>
                    <a:pt x="56" y="69"/>
                    <a:pt x="56" y="69"/>
                    <a:pt x="55" y="69"/>
                  </a:cubicBezTo>
                  <a:cubicBezTo>
                    <a:pt x="51" y="70"/>
                    <a:pt x="47" y="71"/>
                    <a:pt x="43" y="71"/>
                  </a:cubicBezTo>
                  <a:cubicBezTo>
                    <a:pt x="39" y="71"/>
                    <a:pt x="35" y="72"/>
                    <a:pt x="31" y="72"/>
                  </a:cubicBezTo>
                  <a:cubicBezTo>
                    <a:pt x="27" y="72"/>
                    <a:pt x="23" y="71"/>
                    <a:pt x="20" y="70"/>
                  </a:cubicBezTo>
                  <a:cubicBezTo>
                    <a:pt x="16" y="69"/>
                    <a:pt x="13" y="67"/>
                    <a:pt x="10" y="65"/>
                  </a:cubicBezTo>
                  <a:cubicBezTo>
                    <a:pt x="7" y="63"/>
                    <a:pt x="5" y="60"/>
                    <a:pt x="3" y="56"/>
                  </a:cubicBezTo>
                  <a:cubicBezTo>
                    <a:pt x="1" y="52"/>
                    <a:pt x="0" y="47"/>
                    <a:pt x="0" y="41"/>
                  </a:cubicBezTo>
                  <a:cubicBezTo>
                    <a:pt x="0" y="29"/>
                    <a:pt x="0" y="29"/>
                    <a:pt x="0" y="29"/>
                  </a:cubicBezTo>
                  <a:cubicBezTo>
                    <a:pt x="0" y="20"/>
                    <a:pt x="3" y="13"/>
                    <a:pt x="8" y="8"/>
                  </a:cubicBezTo>
                  <a:cubicBezTo>
                    <a:pt x="13" y="2"/>
                    <a:pt x="20" y="0"/>
                    <a:pt x="30" y="0"/>
                  </a:cubicBezTo>
                  <a:cubicBezTo>
                    <a:pt x="35" y="0"/>
                    <a:pt x="39" y="0"/>
                    <a:pt x="43" y="2"/>
                  </a:cubicBezTo>
                  <a:cubicBezTo>
                    <a:pt x="47" y="3"/>
                    <a:pt x="50" y="5"/>
                    <a:pt x="52" y="8"/>
                  </a:cubicBezTo>
                  <a:cubicBezTo>
                    <a:pt x="55" y="10"/>
                    <a:pt x="56" y="14"/>
                    <a:pt x="58" y="17"/>
                  </a:cubicBezTo>
                  <a:cubicBezTo>
                    <a:pt x="59" y="21"/>
                    <a:pt x="60" y="25"/>
                    <a:pt x="60" y="29"/>
                  </a:cubicBezTo>
                  <a:cubicBezTo>
                    <a:pt x="60" y="36"/>
                    <a:pt x="60" y="36"/>
                    <a:pt x="60" y="36"/>
                  </a:cubicBezTo>
                  <a:cubicBezTo>
                    <a:pt x="60" y="38"/>
                    <a:pt x="59" y="39"/>
                    <a:pt x="57" y="39"/>
                  </a:cubicBezTo>
                  <a:close/>
                  <a:moveTo>
                    <a:pt x="48" y="29"/>
                  </a:moveTo>
                  <a:cubicBezTo>
                    <a:pt x="48" y="22"/>
                    <a:pt x="46" y="17"/>
                    <a:pt x="43" y="14"/>
                  </a:cubicBezTo>
                  <a:cubicBezTo>
                    <a:pt x="40" y="11"/>
                    <a:pt x="36" y="10"/>
                    <a:pt x="30" y="10"/>
                  </a:cubicBezTo>
                  <a:cubicBezTo>
                    <a:pt x="24" y="10"/>
                    <a:pt x="20" y="11"/>
                    <a:pt x="17" y="14"/>
                  </a:cubicBezTo>
                  <a:cubicBezTo>
                    <a:pt x="14" y="18"/>
                    <a:pt x="12" y="23"/>
                    <a:pt x="12" y="29"/>
                  </a:cubicBezTo>
                  <a:cubicBezTo>
                    <a:pt x="12" y="31"/>
                    <a:pt x="12" y="31"/>
                    <a:pt x="12" y="31"/>
                  </a:cubicBezTo>
                  <a:cubicBezTo>
                    <a:pt x="48" y="31"/>
                    <a:pt x="48" y="31"/>
                    <a:pt x="48" y="31"/>
                  </a:cubicBezTo>
                  <a:lnTo>
                    <a:pt x="48"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chemeClr val="bg1"/>
                </a:solidFill>
                <a:effectLst/>
                <a:uLnTx/>
                <a:uFillTx/>
                <a:latin typeface="Calibri" panose="020F0502020204030204"/>
                <a:ea typeface="+mn-ea"/>
                <a:cs typeface="+mn-cs"/>
              </a:endParaRPr>
            </a:p>
          </p:txBody>
        </p:sp>
        <p:sp>
          <p:nvSpPr>
            <p:cNvPr id="17" name="Freeform 260">
              <a:extLst>
                <a:ext uri="{FF2B5EF4-FFF2-40B4-BE49-F238E27FC236}">
                  <a16:creationId xmlns:a16="http://schemas.microsoft.com/office/drawing/2014/main" id="{C060AF3A-5D77-495F-BDB9-A8D1B4F49081}"/>
                </a:ext>
              </a:extLst>
            </p:cNvPr>
            <p:cNvSpPr>
              <a:spLocks/>
            </p:cNvSpPr>
            <p:nvPr/>
          </p:nvSpPr>
          <p:spPr bwMode="auto">
            <a:xfrm>
              <a:off x="5265738" y="-2298700"/>
              <a:ext cx="147637" cy="219075"/>
            </a:xfrm>
            <a:custGeom>
              <a:avLst/>
              <a:gdLst>
                <a:gd name="T0" fmla="*/ 49 w 49"/>
                <a:gd name="T1" fmla="*/ 53 h 72"/>
                <a:gd name="T2" fmla="*/ 42 w 49"/>
                <a:gd name="T3" fmla="*/ 67 h 72"/>
                <a:gd name="T4" fmla="*/ 24 w 49"/>
                <a:gd name="T5" fmla="*/ 72 h 72"/>
                <a:gd name="T6" fmla="*/ 20 w 49"/>
                <a:gd name="T7" fmla="*/ 71 h 72"/>
                <a:gd name="T8" fmla="*/ 14 w 49"/>
                <a:gd name="T9" fmla="*/ 71 h 72"/>
                <a:gd name="T10" fmla="*/ 8 w 49"/>
                <a:gd name="T11" fmla="*/ 70 h 72"/>
                <a:gd name="T12" fmla="*/ 3 w 49"/>
                <a:gd name="T13" fmla="*/ 70 h 72"/>
                <a:gd name="T14" fmla="*/ 0 w 49"/>
                <a:gd name="T15" fmla="*/ 67 h 72"/>
                <a:gd name="T16" fmla="*/ 0 w 49"/>
                <a:gd name="T17" fmla="*/ 63 h 72"/>
                <a:gd name="T18" fmla="*/ 1 w 49"/>
                <a:gd name="T19" fmla="*/ 61 h 72"/>
                <a:gd name="T20" fmla="*/ 3 w 49"/>
                <a:gd name="T21" fmla="*/ 61 h 72"/>
                <a:gd name="T22" fmla="*/ 3 w 49"/>
                <a:gd name="T23" fmla="*/ 61 h 72"/>
                <a:gd name="T24" fmla="*/ 8 w 49"/>
                <a:gd name="T25" fmla="*/ 61 h 72"/>
                <a:gd name="T26" fmla="*/ 14 w 49"/>
                <a:gd name="T27" fmla="*/ 62 h 72"/>
                <a:gd name="T28" fmla="*/ 20 w 49"/>
                <a:gd name="T29" fmla="*/ 62 h 72"/>
                <a:gd name="T30" fmla="*/ 24 w 49"/>
                <a:gd name="T31" fmla="*/ 62 h 72"/>
                <a:gd name="T32" fmla="*/ 34 w 49"/>
                <a:gd name="T33" fmla="*/ 60 h 72"/>
                <a:gd name="T34" fmla="*/ 37 w 49"/>
                <a:gd name="T35" fmla="*/ 53 h 72"/>
                <a:gd name="T36" fmla="*/ 35 w 49"/>
                <a:gd name="T37" fmla="*/ 48 h 72"/>
                <a:gd name="T38" fmla="*/ 27 w 49"/>
                <a:gd name="T39" fmla="*/ 42 h 72"/>
                <a:gd name="T40" fmla="*/ 14 w 49"/>
                <a:gd name="T41" fmla="*/ 35 h 72"/>
                <a:gd name="T42" fmla="*/ 4 w 49"/>
                <a:gd name="T43" fmla="*/ 27 h 72"/>
                <a:gd name="T44" fmla="*/ 0 w 49"/>
                <a:gd name="T45" fmla="*/ 17 h 72"/>
                <a:gd name="T46" fmla="*/ 2 w 49"/>
                <a:gd name="T47" fmla="*/ 8 h 72"/>
                <a:gd name="T48" fmla="*/ 7 w 49"/>
                <a:gd name="T49" fmla="*/ 3 h 72"/>
                <a:gd name="T50" fmla="*/ 15 w 49"/>
                <a:gd name="T51" fmla="*/ 0 h 72"/>
                <a:gd name="T52" fmla="*/ 24 w 49"/>
                <a:gd name="T53" fmla="*/ 0 h 72"/>
                <a:gd name="T54" fmla="*/ 35 w 49"/>
                <a:gd name="T55" fmla="*/ 0 h 72"/>
                <a:gd name="T56" fmla="*/ 45 w 49"/>
                <a:gd name="T57" fmla="*/ 1 h 72"/>
                <a:gd name="T58" fmla="*/ 48 w 49"/>
                <a:gd name="T59" fmla="*/ 4 h 72"/>
                <a:gd name="T60" fmla="*/ 48 w 49"/>
                <a:gd name="T61" fmla="*/ 8 h 72"/>
                <a:gd name="T62" fmla="*/ 45 w 49"/>
                <a:gd name="T63" fmla="*/ 10 h 72"/>
                <a:gd name="T64" fmla="*/ 45 w 49"/>
                <a:gd name="T65" fmla="*/ 10 h 72"/>
                <a:gd name="T66" fmla="*/ 36 w 49"/>
                <a:gd name="T67" fmla="*/ 10 h 72"/>
                <a:gd name="T68" fmla="*/ 24 w 49"/>
                <a:gd name="T69" fmla="*/ 9 h 72"/>
                <a:gd name="T70" fmla="*/ 15 w 49"/>
                <a:gd name="T71" fmla="*/ 11 h 72"/>
                <a:gd name="T72" fmla="*/ 12 w 49"/>
                <a:gd name="T73" fmla="*/ 17 h 72"/>
                <a:gd name="T74" fmla="*/ 14 w 49"/>
                <a:gd name="T75" fmla="*/ 22 h 72"/>
                <a:gd name="T76" fmla="*/ 21 w 49"/>
                <a:gd name="T77" fmla="*/ 26 h 72"/>
                <a:gd name="T78" fmla="*/ 34 w 49"/>
                <a:gd name="T79" fmla="*/ 34 h 72"/>
                <a:gd name="T80" fmla="*/ 46 w 49"/>
                <a:gd name="T81" fmla="*/ 43 h 72"/>
                <a:gd name="T82" fmla="*/ 49 w 49"/>
                <a:gd name="T83" fmla="*/ 53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9" h="72">
                  <a:moveTo>
                    <a:pt x="49" y="53"/>
                  </a:moveTo>
                  <a:cubicBezTo>
                    <a:pt x="49" y="59"/>
                    <a:pt x="47" y="64"/>
                    <a:pt x="42" y="67"/>
                  </a:cubicBezTo>
                  <a:cubicBezTo>
                    <a:pt x="38" y="70"/>
                    <a:pt x="32" y="72"/>
                    <a:pt x="24" y="72"/>
                  </a:cubicBezTo>
                  <a:cubicBezTo>
                    <a:pt x="23" y="72"/>
                    <a:pt x="21" y="71"/>
                    <a:pt x="20" y="71"/>
                  </a:cubicBezTo>
                  <a:cubicBezTo>
                    <a:pt x="18" y="71"/>
                    <a:pt x="16" y="71"/>
                    <a:pt x="14" y="71"/>
                  </a:cubicBezTo>
                  <a:cubicBezTo>
                    <a:pt x="12" y="71"/>
                    <a:pt x="10" y="71"/>
                    <a:pt x="8" y="70"/>
                  </a:cubicBezTo>
                  <a:cubicBezTo>
                    <a:pt x="6" y="70"/>
                    <a:pt x="5" y="70"/>
                    <a:pt x="3" y="70"/>
                  </a:cubicBezTo>
                  <a:cubicBezTo>
                    <a:pt x="1" y="69"/>
                    <a:pt x="0" y="68"/>
                    <a:pt x="0" y="67"/>
                  </a:cubicBezTo>
                  <a:cubicBezTo>
                    <a:pt x="0" y="63"/>
                    <a:pt x="0" y="63"/>
                    <a:pt x="0" y="63"/>
                  </a:cubicBezTo>
                  <a:cubicBezTo>
                    <a:pt x="0" y="62"/>
                    <a:pt x="0" y="62"/>
                    <a:pt x="1" y="61"/>
                  </a:cubicBezTo>
                  <a:cubicBezTo>
                    <a:pt x="1" y="61"/>
                    <a:pt x="2" y="61"/>
                    <a:pt x="3" y="61"/>
                  </a:cubicBezTo>
                  <a:cubicBezTo>
                    <a:pt x="3" y="61"/>
                    <a:pt x="3" y="61"/>
                    <a:pt x="3" y="61"/>
                  </a:cubicBezTo>
                  <a:cubicBezTo>
                    <a:pt x="5" y="61"/>
                    <a:pt x="6" y="61"/>
                    <a:pt x="8" y="61"/>
                  </a:cubicBezTo>
                  <a:cubicBezTo>
                    <a:pt x="10" y="61"/>
                    <a:pt x="12" y="62"/>
                    <a:pt x="14" y="62"/>
                  </a:cubicBezTo>
                  <a:cubicBezTo>
                    <a:pt x="16" y="62"/>
                    <a:pt x="18" y="62"/>
                    <a:pt x="20" y="62"/>
                  </a:cubicBezTo>
                  <a:cubicBezTo>
                    <a:pt x="21" y="62"/>
                    <a:pt x="23" y="62"/>
                    <a:pt x="24" y="62"/>
                  </a:cubicBezTo>
                  <a:cubicBezTo>
                    <a:pt x="28" y="62"/>
                    <a:pt x="32" y="61"/>
                    <a:pt x="34" y="60"/>
                  </a:cubicBezTo>
                  <a:cubicBezTo>
                    <a:pt x="36" y="59"/>
                    <a:pt x="37" y="57"/>
                    <a:pt x="37" y="53"/>
                  </a:cubicBezTo>
                  <a:cubicBezTo>
                    <a:pt x="37" y="51"/>
                    <a:pt x="37" y="49"/>
                    <a:pt x="35" y="48"/>
                  </a:cubicBezTo>
                  <a:cubicBezTo>
                    <a:pt x="34" y="47"/>
                    <a:pt x="31" y="45"/>
                    <a:pt x="27" y="42"/>
                  </a:cubicBezTo>
                  <a:cubicBezTo>
                    <a:pt x="14" y="35"/>
                    <a:pt x="14" y="35"/>
                    <a:pt x="14" y="35"/>
                  </a:cubicBezTo>
                  <a:cubicBezTo>
                    <a:pt x="10" y="32"/>
                    <a:pt x="6" y="30"/>
                    <a:pt x="4" y="27"/>
                  </a:cubicBezTo>
                  <a:cubicBezTo>
                    <a:pt x="1" y="24"/>
                    <a:pt x="0" y="21"/>
                    <a:pt x="0" y="17"/>
                  </a:cubicBezTo>
                  <a:cubicBezTo>
                    <a:pt x="0" y="13"/>
                    <a:pt x="1" y="11"/>
                    <a:pt x="2" y="8"/>
                  </a:cubicBezTo>
                  <a:cubicBezTo>
                    <a:pt x="3" y="6"/>
                    <a:pt x="5" y="5"/>
                    <a:pt x="7" y="3"/>
                  </a:cubicBezTo>
                  <a:cubicBezTo>
                    <a:pt x="9" y="2"/>
                    <a:pt x="12" y="1"/>
                    <a:pt x="15" y="0"/>
                  </a:cubicBezTo>
                  <a:cubicBezTo>
                    <a:pt x="18" y="0"/>
                    <a:pt x="21" y="0"/>
                    <a:pt x="24" y="0"/>
                  </a:cubicBezTo>
                  <a:cubicBezTo>
                    <a:pt x="28" y="0"/>
                    <a:pt x="32" y="0"/>
                    <a:pt x="35" y="0"/>
                  </a:cubicBezTo>
                  <a:cubicBezTo>
                    <a:pt x="39" y="0"/>
                    <a:pt x="42" y="1"/>
                    <a:pt x="45" y="1"/>
                  </a:cubicBezTo>
                  <a:cubicBezTo>
                    <a:pt x="47" y="2"/>
                    <a:pt x="48" y="2"/>
                    <a:pt x="48" y="4"/>
                  </a:cubicBezTo>
                  <a:cubicBezTo>
                    <a:pt x="48" y="8"/>
                    <a:pt x="48" y="8"/>
                    <a:pt x="48" y="8"/>
                  </a:cubicBezTo>
                  <a:cubicBezTo>
                    <a:pt x="48" y="10"/>
                    <a:pt x="47" y="10"/>
                    <a:pt x="45" y="10"/>
                  </a:cubicBezTo>
                  <a:cubicBezTo>
                    <a:pt x="45" y="10"/>
                    <a:pt x="45" y="10"/>
                    <a:pt x="45" y="10"/>
                  </a:cubicBezTo>
                  <a:cubicBezTo>
                    <a:pt x="43" y="10"/>
                    <a:pt x="40" y="10"/>
                    <a:pt x="36" y="10"/>
                  </a:cubicBezTo>
                  <a:cubicBezTo>
                    <a:pt x="32" y="9"/>
                    <a:pt x="28" y="9"/>
                    <a:pt x="24" y="9"/>
                  </a:cubicBezTo>
                  <a:cubicBezTo>
                    <a:pt x="21" y="9"/>
                    <a:pt x="18" y="10"/>
                    <a:pt x="15" y="11"/>
                  </a:cubicBezTo>
                  <a:cubicBezTo>
                    <a:pt x="13" y="11"/>
                    <a:pt x="12" y="13"/>
                    <a:pt x="12" y="17"/>
                  </a:cubicBezTo>
                  <a:cubicBezTo>
                    <a:pt x="12" y="19"/>
                    <a:pt x="13" y="20"/>
                    <a:pt x="14" y="22"/>
                  </a:cubicBezTo>
                  <a:cubicBezTo>
                    <a:pt x="16" y="23"/>
                    <a:pt x="18" y="25"/>
                    <a:pt x="21" y="26"/>
                  </a:cubicBezTo>
                  <a:cubicBezTo>
                    <a:pt x="34" y="34"/>
                    <a:pt x="34" y="34"/>
                    <a:pt x="34" y="34"/>
                  </a:cubicBezTo>
                  <a:cubicBezTo>
                    <a:pt x="40" y="37"/>
                    <a:pt x="44" y="40"/>
                    <a:pt x="46" y="43"/>
                  </a:cubicBezTo>
                  <a:cubicBezTo>
                    <a:pt x="48" y="46"/>
                    <a:pt x="49" y="49"/>
                    <a:pt x="49"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chemeClr val="bg1"/>
                </a:solidFill>
                <a:effectLst/>
                <a:uLnTx/>
                <a:uFillTx/>
                <a:latin typeface="Calibri" panose="020F0502020204030204"/>
                <a:ea typeface="+mn-ea"/>
                <a:cs typeface="+mn-cs"/>
              </a:endParaRPr>
            </a:p>
          </p:txBody>
        </p:sp>
        <p:sp>
          <p:nvSpPr>
            <p:cNvPr id="18" name="Rectangle 261">
              <a:extLst>
                <a:ext uri="{FF2B5EF4-FFF2-40B4-BE49-F238E27FC236}">
                  <a16:creationId xmlns:a16="http://schemas.microsoft.com/office/drawing/2014/main" id="{B03B9C52-8F7C-4E0C-AB8E-515261600E31}"/>
                </a:ext>
              </a:extLst>
            </p:cNvPr>
            <p:cNvSpPr>
              <a:spLocks noChangeArrowheads="1"/>
            </p:cNvSpPr>
            <p:nvPr/>
          </p:nvSpPr>
          <p:spPr bwMode="auto">
            <a:xfrm>
              <a:off x="4410075" y="-2116138"/>
              <a:ext cx="165100" cy="33338"/>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chemeClr val="bg1"/>
                </a:solidFill>
                <a:effectLst/>
                <a:uLnTx/>
                <a:uFillTx/>
                <a:latin typeface="Calibri" panose="020F0502020204030204"/>
                <a:ea typeface="+mn-ea"/>
                <a:cs typeface="+mn-cs"/>
              </a:endParaRPr>
            </a:p>
          </p:txBody>
        </p:sp>
        <p:sp>
          <p:nvSpPr>
            <p:cNvPr id="19" name="Freeform 262">
              <a:extLst>
                <a:ext uri="{FF2B5EF4-FFF2-40B4-BE49-F238E27FC236}">
                  <a16:creationId xmlns:a16="http://schemas.microsoft.com/office/drawing/2014/main" id="{DFF99348-69EC-44C9-AFB6-2CD29BE6E163}"/>
                </a:ext>
              </a:extLst>
            </p:cNvPr>
            <p:cNvSpPr>
              <a:spLocks/>
            </p:cNvSpPr>
            <p:nvPr/>
          </p:nvSpPr>
          <p:spPr bwMode="auto">
            <a:xfrm>
              <a:off x="4419600" y="-2374900"/>
              <a:ext cx="168275" cy="292100"/>
            </a:xfrm>
            <a:custGeom>
              <a:avLst/>
              <a:gdLst>
                <a:gd name="T0" fmla="*/ 7 w 56"/>
                <a:gd name="T1" fmla="*/ 5 h 96"/>
                <a:gd name="T2" fmla="*/ 30 w 56"/>
                <a:gd name="T3" fmla="*/ 0 h 96"/>
                <a:gd name="T4" fmla="*/ 41 w 56"/>
                <a:gd name="T5" fmla="*/ 0 h 96"/>
                <a:gd name="T6" fmla="*/ 52 w 56"/>
                <a:gd name="T7" fmla="*/ 2 h 96"/>
                <a:gd name="T8" fmla="*/ 54 w 56"/>
                <a:gd name="T9" fmla="*/ 3 h 96"/>
                <a:gd name="T10" fmla="*/ 54 w 56"/>
                <a:gd name="T11" fmla="*/ 5 h 96"/>
                <a:gd name="T12" fmla="*/ 54 w 56"/>
                <a:gd name="T13" fmla="*/ 9 h 96"/>
                <a:gd name="T14" fmla="*/ 52 w 56"/>
                <a:gd name="T15" fmla="*/ 12 h 96"/>
                <a:gd name="T16" fmla="*/ 52 w 56"/>
                <a:gd name="T17" fmla="*/ 12 h 96"/>
                <a:gd name="T18" fmla="*/ 41 w 56"/>
                <a:gd name="T19" fmla="*/ 10 h 96"/>
                <a:gd name="T20" fmla="*/ 30 w 56"/>
                <a:gd name="T21" fmla="*/ 10 h 96"/>
                <a:gd name="T22" fmla="*/ 15 w 56"/>
                <a:gd name="T23" fmla="*/ 13 h 96"/>
                <a:gd name="T24" fmla="*/ 11 w 56"/>
                <a:gd name="T25" fmla="*/ 23 h 96"/>
                <a:gd name="T26" fmla="*/ 11 w 56"/>
                <a:gd name="T27" fmla="*/ 28 h 96"/>
                <a:gd name="T28" fmla="*/ 13 w 56"/>
                <a:gd name="T29" fmla="*/ 32 h 96"/>
                <a:gd name="T30" fmla="*/ 17 w 56"/>
                <a:gd name="T31" fmla="*/ 36 h 96"/>
                <a:gd name="T32" fmla="*/ 24 w 56"/>
                <a:gd name="T33" fmla="*/ 41 h 96"/>
                <a:gd name="T34" fmla="*/ 36 w 56"/>
                <a:gd name="T35" fmla="*/ 49 h 96"/>
                <a:gd name="T36" fmla="*/ 51 w 56"/>
                <a:gd name="T37" fmla="*/ 65 h 96"/>
                <a:gd name="T38" fmla="*/ 56 w 56"/>
                <a:gd name="T39" fmla="*/ 83 h 96"/>
                <a:gd name="T40" fmla="*/ 56 w 56"/>
                <a:gd name="T41" fmla="*/ 93 h 96"/>
                <a:gd name="T42" fmla="*/ 55 w 56"/>
                <a:gd name="T43" fmla="*/ 95 h 96"/>
                <a:gd name="T44" fmla="*/ 53 w 56"/>
                <a:gd name="T45" fmla="*/ 96 h 96"/>
                <a:gd name="T46" fmla="*/ 3 w 56"/>
                <a:gd name="T47" fmla="*/ 96 h 96"/>
                <a:gd name="T48" fmla="*/ 2 w 56"/>
                <a:gd name="T49" fmla="*/ 95 h 96"/>
                <a:gd name="T50" fmla="*/ 1 w 56"/>
                <a:gd name="T51" fmla="*/ 93 h 96"/>
                <a:gd name="T52" fmla="*/ 1 w 56"/>
                <a:gd name="T53" fmla="*/ 88 h 96"/>
                <a:gd name="T54" fmla="*/ 2 w 56"/>
                <a:gd name="T55" fmla="*/ 86 h 96"/>
                <a:gd name="T56" fmla="*/ 3 w 56"/>
                <a:gd name="T57" fmla="*/ 85 h 96"/>
                <a:gd name="T58" fmla="*/ 46 w 56"/>
                <a:gd name="T59" fmla="*/ 85 h 96"/>
                <a:gd name="T60" fmla="*/ 46 w 56"/>
                <a:gd name="T61" fmla="*/ 83 h 96"/>
                <a:gd name="T62" fmla="*/ 45 w 56"/>
                <a:gd name="T63" fmla="*/ 75 h 96"/>
                <a:gd name="T64" fmla="*/ 42 w 56"/>
                <a:gd name="T65" fmla="*/ 69 h 96"/>
                <a:gd name="T66" fmla="*/ 37 w 56"/>
                <a:gd name="T67" fmla="*/ 62 h 96"/>
                <a:gd name="T68" fmla="*/ 28 w 56"/>
                <a:gd name="T69" fmla="*/ 56 h 96"/>
                <a:gd name="T70" fmla="*/ 16 w 56"/>
                <a:gd name="T71" fmla="*/ 47 h 96"/>
                <a:gd name="T72" fmla="*/ 3 w 56"/>
                <a:gd name="T73" fmla="*/ 36 h 96"/>
                <a:gd name="T74" fmla="*/ 0 w 56"/>
                <a:gd name="T75" fmla="*/ 23 h 96"/>
                <a:gd name="T76" fmla="*/ 7 w 56"/>
                <a:gd name="T77" fmla="*/ 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6" h="96">
                  <a:moveTo>
                    <a:pt x="7" y="5"/>
                  </a:moveTo>
                  <a:cubicBezTo>
                    <a:pt x="12" y="2"/>
                    <a:pt x="19" y="0"/>
                    <a:pt x="30" y="0"/>
                  </a:cubicBezTo>
                  <a:cubicBezTo>
                    <a:pt x="33" y="0"/>
                    <a:pt x="37" y="0"/>
                    <a:pt x="41" y="0"/>
                  </a:cubicBezTo>
                  <a:cubicBezTo>
                    <a:pt x="45" y="1"/>
                    <a:pt x="49" y="1"/>
                    <a:pt x="52" y="2"/>
                  </a:cubicBezTo>
                  <a:cubicBezTo>
                    <a:pt x="53" y="3"/>
                    <a:pt x="53" y="3"/>
                    <a:pt x="54" y="3"/>
                  </a:cubicBezTo>
                  <a:cubicBezTo>
                    <a:pt x="54" y="3"/>
                    <a:pt x="54" y="4"/>
                    <a:pt x="54" y="5"/>
                  </a:cubicBezTo>
                  <a:cubicBezTo>
                    <a:pt x="54" y="9"/>
                    <a:pt x="54" y="9"/>
                    <a:pt x="54" y="9"/>
                  </a:cubicBezTo>
                  <a:cubicBezTo>
                    <a:pt x="54" y="11"/>
                    <a:pt x="54" y="12"/>
                    <a:pt x="52" y="12"/>
                  </a:cubicBezTo>
                  <a:cubicBezTo>
                    <a:pt x="52" y="12"/>
                    <a:pt x="52" y="12"/>
                    <a:pt x="52" y="12"/>
                  </a:cubicBezTo>
                  <a:cubicBezTo>
                    <a:pt x="48" y="11"/>
                    <a:pt x="45" y="11"/>
                    <a:pt x="41" y="10"/>
                  </a:cubicBezTo>
                  <a:cubicBezTo>
                    <a:pt x="37" y="10"/>
                    <a:pt x="33" y="10"/>
                    <a:pt x="30" y="10"/>
                  </a:cubicBezTo>
                  <a:cubicBezTo>
                    <a:pt x="23" y="10"/>
                    <a:pt x="18" y="11"/>
                    <a:pt x="15" y="13"/>
                  </a:cubicBezTo>
                  <a:cubicBezTo>
                    <a:pt x="12" y="15"/>
                    <a:pt x="11" y="18"/>
                    <a:pt x="11" y="23"/>
                  </a:cubicBezTo>
                  <a:cubicBezTo>
                    <a:pt x="11" y="25"/>
                    <a:pt x="11" y="26"/>
                    <a:pt x="11" y="28"/>
                  </a:cubicBezTo>
                  <a:cubicBezTo>
                    <a:pt x="12" y="29"/>
                    <a:pt x="12" y="31"/>
                    <a:pt x="13" y="32"/>
                  </a:cubicBezTo>
                  <a:cubicBezTo>
                    <a:pt x="14" y="33"/>
                    <a:pt x="16" y="35"/>
                    <a:pt x="17" y="36"/>
                  </a:cubicBezTo>
                  <a:cubicBezTo>
                    <a:pt x="19" y="37"/>
                    <a:pt x="21" y="39"/>
                    <a:pt x="24" y="41"/>
                  </a:cubicBezTo>
                  <a:cubicBezTo>
                    <a:pt x="36" y="49"/>
                    <a:pt x="36" y="49"/>
                    <a:pt x="36" y="49"/>
                  </a:cubicBezTo>
                  <a:cubicBezTo>
                    <a:pt x="43" y="54"/>
                    <a:pt x="48" y="59"/>
                    <a:pt x="51" y="65"/>
                  </a:cubicBezTo>
                  <a:cubicBezTo>
                    <a:pt x="54" y="70"/>
                    <a:pt x="56" y="76"/>
                    <a:pt x="56" y="83"/>
                  </a:cubicBezTo>
                  <a:cubicBezTo>
                    <a:pt x="56" y="93"/>
                    <a:pt x="56" y="93"/>
                    <a:pt x="56" y="93"/>
                  </a:cubicBezTo>
                  <a:cubicBezTo>
                    <a:pt x="56" y="94"/>
                    <a:pt x="56" y="94"/>
                    <a:pt x="55" y="95"/>
                  </a:cubicBezTo>
                  <a:cubicBezTo>
                    <a:pt x="55" y="95"/>
                    <a:pt x="54" y="96"/>
                    <a:pt x="53" y="96"/>
                  </a:cubicBezTo>
                  <a:cubicBezTo>
                    <a:pt x="3" y="96"/>
                    <a:pt x="3" y="96"/>
                    <a:pt x="3" y="96"/>
                  </a:cubicBezTo>
                  <a:cubicBezTo>
                    <a:pt x="3" y="96"/>
                    <a:pt x="2" y="95"/>
                    <a:pt x="2" y="95"/>
                  </a:cubicBezTo>
                  <a:cubicBezTo>
                    <a:pt x="1" y="94"/>
                    <a:pt x="1" y="94"/>
                    <a:pt x="1" y="93"/>
                  </a:cubicBezTo>
                  <a:cubicBezTo>
                    <a:pt x="1" y="88"/>
                    <a:pt x="1" y="88"/>
                    <a:pt x="1" y="88"/>
                  </a:cubicBezTo>
                  <a:cubicBezTo>
                    <a:pt x="1" y="87"/>
                    <a:pt x="1" y="86"/>
                    <a:pt x="2" y="86"/>
                  </a:cubicBezTo>
                  <a:cubicBezTo>
                    <a:pt x="2" y="86"/>
                    <a:pt x="3" y="85"/>
                    <a:pt x="3" y="85"/>
                  </a:cubicBezTo>
                  <a:cubicBezTo>
                    <a:pt x="46" y="85"/>
                    <a:pt x="46" y="85"/>
                    <a:pt x="46" y="85"/>
                  </a:cubicBezTo>
                  <a:cubicBezTo>
                    <a:pt x="46" y="83"/>
                    <a:pt x="46" y="83"/>
                    <a:pt x="46" y="83"/>
                  </a:cubicBezTo>
                  <a:cubicBezTo>
                    <a:pt x="46" y="80"/>
                    <a:pt x="46" y="77"/>
                    <a:pt x="45" y="75"/>
                  </a:cubicBezTo>
                  <a:cubicBezTo>
                    <a:pt x="44" y="73"/>
                    <a:pt x="44" y="71"/>
                    <a:pt x="42" y="69"/>
                  </a:cubicBezTo>
                  <a:cubicBezTo>
                    <a:pt x="41" y="66"/>
                    <a:pt x="39" y="64"/>
                    <a:pt x="37" y="62"/>
                  </a:cubicBezTo>
                  <a:cubicBezTo>
                    <a:pt x="35" y="60"/>
                    <a:pt x="32" y="58"/>
                    <a:pt x="28" y="56"/>
                  </a:cubicBezTo>
                  <a:cubicBezTo>
                    <a:pt x="16" y="47"/>
                    <a:pt x="16" y="47"/>
                    <a:pt x="16" y="47"/>
                  </a:cubicBezTo>
                  <a:cubicBezTo>
                    <a:pt x="10" y="43"/>
                    <a:pt x="6" y="39"/>
                    <a:pt x="3" y="36"/>
                  </a:cubicBezTo>
                  <a:cubicBezTo>
                    <a:pt x="1" y="32"/>
                    <a:pt x="0" y="28"/>
                    <a:pt x="0" y="23"/>
                  </a:cubicBezTo>
                  <a:cubicBezTo>
                    <a:pt x="0" y="15"/>
                    <a:pt x="2" y="9"/>
                    <a:pt x="7"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chemeClr val="bg1"/>
                </a:solidFill>
                <a:effectLst/>
                <a:uLnTx/>
                <a:uFillTx/>
                <a:latin typeface="Calibri" panose="020F0502020204030204"/>
                <a:ea typeface="+mn-ea"/>
                <a:cs typeface="+mn-cs"/>
              </a:endParaRPr>
            </a:p>
          </p:txBody>
        </p:sp>
      </p:grpSp>
      <p:grpSp>
        <p:nvGrpSpPr>
          <p:cNvPr id="22" name="Group 21">
            <a:extLst>
              <a:ext uri="{FF2B5EF4-FFF2-40B4-BE49-F238E27FC236}">
                <a16:creationId xmlns:a16="http://schemas.microsoft.com/office/drawing/2014/main" id="{356949C7-44F0-4B44-B0F7-2382E2D26160}"/>
              </a:ext>
            </a:extLst>
          </p:cNvPr>
          <p:cNvGrpSpPr/>
          <p:nvPr userDrawn="1"/>
        </p:nvGrpSpPr>
        <p:grpSpPr>
          <a:xfrm>
            <a:off x="7041753" y="4747229"/>
            <a:ext cx="226883" cy="154891"/>
            <a:chOff x="4127500" y="3670301"/>
            <a:chExt cx="330200" cy="225425"/>
          </a:xfrm>
          <a:solidFill>
            <a:schemeClr val="bg1"/>
          </a:solidFill>
        </p:grpSpPr>
        <p:sp>
          <p:nvSpPr>
            <p:cNvPr id="23" name="Freeform 26">
              <a:extLst>
                <a:ext uri="{FF2B5EF4-FFF2-40B4-BE49-F238E27FC236}">
                  <a16:creationId xmlns:a16="http://schemas.microsoft.com/office/drawing/2014/main" id="{81EF5042-9B76-4D60-8237-EC110E864DE0}"/>
                </a:ext>
              </a:extLst>
            </p:cNvPr>
            <p:cNvSpPr>
              <a:spLocks/>
            </p:cNvSpPr>
            <p:nvPr/>
          </p:nvSpPr>
          <p:spPr bwMode="auto">
            <a:xfrm>
              <a:off x="4127500" y="3684588"/>
              <a:ext cx="330200" cy="211138"/>
            </a:xfrm>
            <a:custGeom>
              <a:avLst/>
              <a:gdLst>
                <a:gd name="T0" fmla="*/ 87 w 88"/>
                <a:gd name="T1" fmla="*/ 0 h 56"/>
                <a:gd name="T2" fmla="*/ 45 w 88"/>
                <a:gd name="T3" fmla="*/ 34 h 56"/>
                <a:gd name="T4" fmla="*/ 44 w 88"/>
                <a:gd name="T5" fmla="*/ 34 h 56"/>
                <a:gd name="T6" fmla="*/ 43 w 88"/>
                <a:gd name="T7" fmla="*/ 34 h 56"/>
                <a:gd name="T8" fmla="*/ 1 w 88"/>
                <a:gd name="T9" fmla="*/ 0 h 56"/>
                <a:gd name="T10" fmla="*/ 0 w 88"/>
                <a:gd name="T11" fmla="*/ 4 h 56"/>
                <a:gd name="T12" fmla="*/ 0 w 88"/>
                <a:gd name="T13" fmla="*/ 48 h 56"/>
                <a:gd name="T14" fmla="*/ 8 w 88"/>
                <a:gd name="T15" fmla="*/ 56 h 56"/>
                <a:gd name="T16" fmla="*/ 80 w 88"/>
                <a:gd name="T17" fmla="*/ 56 h 56"/>
                <a:gd name="T18" fmla="*/ 88 w 88"/>
                <a:gd name="T19" fmla="*/ 48 h 56"/>
                <a:gd name="T20" fmla="*/ 88 w 88"/>
                <a:gd name="T21" fmla="*/ 4 h 56"/>
                <a:gd name="T22" fmla="*/ 87 w 88"/>
                <a:gd name="T23"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8" h="56">
                  <a:moveTo>
                    <a:pt x="87" y="0"/>
                  </a:moveTo>
                  <a:cubicBezTo>
                    <a:pt x="45" y="34"/>
                    <a:pt x="45" y="34"/>
                    <a:pt x="45" y="34"/>
                  </a:cubicBezTo>
                  <a:cubicBezTo>
                    <a:pt x="45" y="34"/>
                    <a:pt x="44" y="34"/>
                    <a:pt x="44" y="34"/>
                  </a:cubicBezTo>
                  <a:cubicBezTo>
                    <a:pt x="44" y="34"/>
                    <a:pt x="43" y="34"/>
                    <a:pt x="43" y="34"/>
                  </a:cubicBezTo>
                  <a:cubicBezTo>
                    <a:pt x="1" y="0"/>
                    <a:pt x="1" y="0"/>
                    <a:pt x="1" y="0"/>
                  </a:cubicBezTo>
                  <a:cubicBezTo>
                    <a:pt x="0" y="1"/>
                    <a:pt x="0" y="2"/>
                    <a:pt x="0" y="4"/>
                  </a:cubicBezTo>
                  <a:cubicBezTo>
                    <a:pt x="0" y="48"/>
                    <a:pt x="0" y="48"/>
                    <a:pt x="0" y="48"/>
                  </a:cubicBezTo>
                  <a:cubicBezTo>
                    <a:pt x="0" y="52"/>
                    <a:pt x="4" y="56"/>
                    <a:pt x="8" y="56"/>
                  </a:cubicBezTo>
                  <a:cubicBezTo>
                    <a:pt x="80" y="56"/>
                    <a:pt x="80" y="56"/>
                    <a:pt x="80" y="56"/>
                  </a:cubicBezTo>
                  <a:cubicBezTo>
                    <a:pt x="84" y="56"/>
                    <a:pt x="88" y="52"/>
                    <a:pt x="88" y="48"/>
                  </a:cubicBezTo>
                  <a:cubicBezTo>
                    <a:pt x="88" y="4"/>
                    <a:pt x="88" y="4"/>
                    <a:pt x="88" y="4"/>
                  </a:cubicBezTo>
                  <a:cubicBezTo>
                    <a:pt x="88" y="2"/>
                    <a:pt x="88" y="1"/>
                    <a:pt x="8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sz="1400"/>
            </a:p>
          </p:txBody>
        </p:sp>
        <p:sp>
          <p:nvSpPr>
            <p:cNvPr id="24" name="Freeform 27">
              <a:extLst>
                <a:ext uri="{FF2B5EF4-FFF2-40B4-BE49-F238E27FC236}">
                  <a16:creationId xmlns:a16="http://schemas.microsoft.com/office/drawing/2014/main" id="{B76D1D70-0F82-4C16-A3E9-8594440C29B4}"/>
                </a:ext>
              </a:extLst>
            </p:cNvPr>
            <p:cNvSpPr>
              <a:spLocks/>
            </p:cNvSpPr>
            <p:nvPr/>
          </p:nvSpPr>
          <p:spPr bwMode="auto">
            <a:xfrm>
              <a:off x="4143375" y="3670301"/>
              <a:ext cx="300038" cy="123825"/>
            </a:xfrm>
            <a:custGeom>
              <a:avLst/>
              <a:gdLst>
                <a:gd name="T0" fmla="*/ 80 w 80"/>
                <a:gd name="T1" fmla="*/ 1 h 33"/>
                <a:gd name="T2" fmla="*/ 76 w 80"/>
                <a:gd name="T3" fmla="*/ 0 h 33"/>
                <a:gd name="T4" fmla="*/ 4 w 80"/>
                <a:gd name="T5" fmla="*/ 0 h 33"/>
                <a:gd name="T6" fmla="*/ 0 w 80"/>
                <a:gd name="T7" fmla="*/ 1 h 33"/>
                <a:gd name="T8" fmla="*/ 40 w 80"/>
                <a:gd name="T9" fmla="*/ 33 h 33"/>
                <a:gd name="T10" fmla="*/ 80 w 80"/>
                <a:gd name="T11" fmla="*/ 1 h 33"/>
              </a:gdLst>
              <a:ahLst/>
              <a:cxnLst>
                <a:cxn ang="0">
                  <a:pos x="T0" y="T1"/>
                </a:cxn>
                <a:cxn ang="0">
                  <a:pos x="T2" y="T3"/>
                </a:cxn>
                <a:cxn ang="0">
                  <a:pos x="T4" y="T5"/>
                </a:cxn>
                <a:cxn ang="0">
                  <a:pos x="T6" y="T7"/>
                </a:cxn>
                <a:cxn ang="0">
                  <a:pos x="T8" y="T9"/>
                </a:cxn>
                <a:cxn ang="0">
                  <a:pos x="T10" y="T11"/>
                </a:cxn>
              </a:cxnLst>
              <a:rect l="0" t="0" r="r" b="b"/>
              <a:pathLst>
                <a:path w="80" h="33">
                  <a:moveTo>
                    <a:pt x="80" y="1"/>
                  </a:moveTo>
                  <a:cubicBezTo>
                    <a:pt x="79" y="0"/>
                    <a:pt x="77" y="0"/>
                    <a:pt x="76" y="0"/>
                  </a:cubicBezTo>
                  <a:cubicBezTo>
                    <a:pt x="4" y="0"/>
                    <a:pt x="4" y="0"/>
                    <a:pt x="4" y="0"/>
                  </a:cubicBezTo>
                  <a:cubicBezTo>
                    <a:pt x="3" y="0"/>
                    <a:pt x="1" y="0"/>
                    <a:pt x="0" y="1"/>
                  </a:cubicBezTo>
                  <a:cubicBezTo>
                    <a:pt x="40" y="33"/>
                    <a:pt x="40" y="33"/>
                    <a:pt x="40" y="33"/>
                  </a:cubicBezTo>
                  <a:lnTo>
                    <a:pt x="8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sz="1400"/>
            </a:p>
          </p:txBody>
        </p:sp>
      </p:grpSp>
      <p:sp>
        <p:nvSpPr>
          <p:cNvPr id="25" name="Freeform 27">
            <a:extLst>
              <a:ext uri="{FF2B5EF4-FFF2-40B4-BE49-F238E27FC236}">
                <a16:creationId xmlns:a16="http://schemas.microsoft.com/office/drawing/2014/main" id="{8ACC8D6D-E017-4548-BBAF-4CDE8301E401}"/>
              </a:ext>
            </a:extLst>
          </p:cNvPr>
          <p:cNvSpPr>
            <a:spLocks/>
          </p:cNvSpPr>
          <p:nvPr userDrawn="1"/>
        </p:nvSpPr>
        <p:spPr bwMode="auto">
          <a:xfrm>
            <a:off x="9458935" y="4711446"/>
            <a:ext cx="227513" cy="226455"/>
          </a:xfrm>
          <a:custGeom>
            <a:avLst/>
            <a:gdLst>
              <a:gd name="T0" fmla="*/ 88 w 91"/>
              <a:gd name="T1" fmla="*/ 66 h 90"/>
              <a:gd name="T2" fmla="*/ 78 w 91"/>
              <a:gd name="T3" fmla="*/ 56 h 90"/>
              <a:gd name="T4" fmla="*/ 71 w 91"/>
              <a:gd name="T5" fmla="*/ 53 h 90"/>
              <a:gd name="T6" fmla="*/ 64 w 91"/>
              <a:gd name="T7" fmla="*/ 56 h 90"/>
              <a:gd name="T8" fmla="*/ 61 w 91"/>
              <a:gd name="T9" fmla="*/ 59 h 90"/>
              <a:gd name="T10" fmla="*/ 32 w 91"/>
              <a:gd name="T11" fmla="*/ 30 h 90"/>
              <a:gd name="T12" fmla="*/ 35 w 91"/>
              <a:gd name="T13" fmla="*/ 27 h 90"/>
              <a:gd name="T14" fmla="*/ 35 w 91"/>
              <a:gd name="T15" fmla="*/ 13 h 90"/>
              <a:gd name="T16" fmla="*/ 25 w 91"/>
              <a:gd name="T17" fmla="*/ 3 h 90"/>
              <a:gd name="T18" fmla="*/ 18 w 91"/>
              <a:gd name="T19" fmla="*/ 0 h 90"/>
              <a:gd name="T20" fmla="*/ 11 w 91"/>
              <a:gd name="T21" fmla="*/ 3 h 90"/>
              <a:gd name="T22" fmla="*/ 5 w 91"/>
              <a:gd name="T23" fmla="*/ 8 h 90"/>
              <a:gd name="T24" fmla="*/ 3 w 91"/>
              <a:gd name="T25" fmla="*/ 27 h 90"/>
              <a:gd name="T26" fmla="*/ 64 w 91"/>
              <a:gd name="T27" fmla="*/ 88 h 90"/>
              <a:gd name="T28" fmla="*/ 72 w 91"/>
              <a:gd name="T29" fmla="*/ 90 h 90"/>
              <a:gd name="T30" fmla="*/ 83 w 91"/>
              <a:gd name="T31" fmla="*/ 86 h 90"/>
              <a:gd name="T32" fmla="*/ 88 w 91"/>
              <a:gd name="T33" fmla="*/ 80 h 90"/>
              <a:gd name="T34" fmla="*/ 91 w 91"/>
              <a:gd name="T35" fmla="*/ 73 h 90"/>
              <a:gd name="T36" fmla="*/ 88 w 91"/>
              <a:gd name="T37" fmla="*/ 66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1" h="90">
                <a:moveTo>
                  <a:pt x="88" y="66"/>
                </a:moveTo>
                <a:cubicBezTo>
                  <a:pt x="78" y="56"/>
                  <a:pt x="78" y="56"/>
                  <a:pt x="78" y="56"/>
                </a:cubicBezTo>
                <a:cubicBezTo>
                  <a:pt x="76" y="54"/>
                  <a:pt x="74" y="53"/>
                  <a:pt x="71" y="53"/>
                </a:cubicBezTo>
                <a:cubicBezTo>
                  <a:pt x="68" y="53"/>
                  <a:pt x="66" y="54"/>
                  <a:pt x="64" y="56"/>
                </a:cubicBezTo>
                <a:cubicBezTo>
                  <a:pt x="61" y="59"/>
                  <a:pt x="61" y="59"/>
                  <a:pt x="61" y="59"/>
                </a:cubicBezTo>
                <a:cubicBezTo>
                  <a:pt x="51" y="50"/>
                  <a:pt x="41" y="40"/>
                  <a:pt x="32" y="30"/>
                </a:cubicBezTo>
                <a:cubicBezTo>
                  <a:pt x="35" y="27"/>
                  <a:pt x="35" y="27"/>
                  <a:pt x="35" y="27"/>
                </a:cubicBezTo>
                <a:cubicBezTo>
                  <a:pt x="39" y="23"/>
                  <a:pt x="39" y="17"/>
                  <a:pt x="35" y="13"/>
                </a:cubicBezTo>
                <a:cubicBezTo>
                  <a:pt x="25" y="3"/>
                  <a:pt x="25" y="3"/>
                  <a:pt x="25" y="3"/>
                </a:cubicBezTo>
                <a:cubicBezTo>
                  <a:pt x="23" y="1"/>
                  <a:pt x="21" y="0"/>
                  <a:pt x="18" y="0"/>
                </a:cubicBezTo>
                <a:cubicBezTo>
                  <a:pt x="15" y="0"/>
                  <a:pt x="13" y="1"/>
                  <a:pt x="11" y="3"/>
                </a:cubicBezTo>
                <a:cubicBezTo>
                  <a:pt x="5" y="8"/>
                  <a:pt x="5" y="8"/>
                  <a:pt x="5" y="8"/>
                </a:cubicBezTo>
                <a:cubicBezTo>
                  <a:pt x="0" y="13"/>
                  <a:pt x="0" y="21"/>
                  <a:pt x="3" y="27"/>
                </a:cubicBezTo>
                <a:cubicBezTo>
                  <a:pt x="19" y="51"/>
                  <a:pt x="40" y="72"/>
                  <a:pt x="64" y="88"/>
                </a:cubicBezTo>
                <a:cubicBezTo>
                  <a:pt x="66" y="89"/>
                  <a:pt x="69" y="90"/>
                  <a:pt x="72" y="90"/>
                </a:cubicBezTo>
                <a:cubicBezTo>
                  <a:pt x="76" y="90"/>
                  <a:pt x="80" y="88"/>
                  <a:pt x="83" y="86"/>
                </a:cubicBezTo>
                <a:cubicBezTo>
                  <a:pt x="88" y="80"/>
                  <a:pt x="88" y="80"/>
                  <a:pt x="88" y="80"/>
                </a:cubicBezTo>
                <a:cubicBezTo>
                  <a:pt x="90" y="78"/>
                  <a:pt x="91" y="76"/>
                  <a:pt x="91" y="73"/>
                </a:cubicBezTo>
                <a:cubicBezTo>
                  <a:pt x="91" y="70"/>
                  <a:pt x="90" y="68"/>
                  <a:pt x="88" y="6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id-ID" sz="1400"/>
          </a:p>
        </p:txBody>
      </p:sp>
      <p:grpSp>
        <p:nvGrpSpPr>
          <p:cNvPr id="27" name="Group 26">
            <a:extLst>
              <a:ext uri="{FF2B5EF4-FFF2-40B4-BE49-F238E27FC236}">
                <a16:creationId xmlns:a16="http://schemas.microsoft.com/office/drawing/2014/main" id="{E7C593C5-15B7-47B6-82AE-04D2E9E5DA28}"/>
              </a:ext>
            </a:extLst>
          </p:cNvPr>
          <p:cNvGrpSpPr/>
          <p:nvPr userDrawn="1"/>
        </p:nvGrpSpPr>
        <p:grpSpPr>
          <a:xfrm>
            <a:off x="7007669" y="5143858"/>
            <a:ext cx="248698" cy="248699"/>
            <a:chOff x="3390900" y="1803400"/>
            <a:chExt cx="361950" cy="361951"/>
          </a:xfrm>
          <a:solidFill>
            <a:schemeClr val="bg1"/>
          </a:solidFill>
        </p:grpSpPr>
        <p:sp>
          <p:nvSpPr>
            <p:cNvPr id="28" name="Freeform 79">
              <a:extLst>
                <a:ext uri="{FF2B5EF4-FFF2-40B4-BE49-F238E27FC236}">
                  <a16:creationId xmlns:a16="http://schemas.microsoft.com/office/drawing/2014/main" id="{542B3D6F-7447-42CA-A30C-9BFC533F968A}"/>
                </a:ext>
              </a:extLst>
            </p:cNvPr>
            <p:cNvSpPr>
              <a:spLocks/>
            </p:cNvSpPr>
            <p:nvPr/>
          </p:nvSpPr>
          <p:spPr bwMode="auto">
            <a:xfrm>
              <a:off x="3511550" y="1992313"/>
              <a:ext cx="120650" cy="74613"/>
            </a:xfrm>
            <a:custGeom>
              <a:avLst/>
              <a:gdLst>
                <a:gd name="T0" fmla="*/ 28 w 32"/>
                <a:gd name="T1" fmla="*/ 20 h 20"/>
                <a:gd name="T2" fmla="*/ 32 w 32"/>
                <a:gd name="T3" fmla="*/ 0 h 20"/>
                <a:gd name="T4" fmla="*/ 0 w 32"/>
                <a:gd name="T5" fmla="*/ 0 h 20"/>
                <a:gd name="T6" fmla="*/ 4 w 32"/>
                <a:gd name="T7" fmla="*/ 20 h 20"/>
                <a:gd name="T8" fmla="*/ 28 w 32"/>
                <a:gd name="T9" fmla="*/ 20 h 20"/>
              </a:gdLst>
              <a:ahLst/>
              <a:cxnLst>
                <a:cxn ang="0">
                  <a:pos x="T0" y="T1"/>
                </a:cxn>
                <a:cxn ang="0">
                  <a:pos x="T2" y="T3"/>
                </a:cxn>
                <a:cxn ang="0">
                  <a:pos x="T4" y="T5"/>
                </a:cxn>
                <a:cxn ang="0">
                  <a:pos x="T6" y="T7"/>
                </a:cxn>
                <a:cxn ang="0">
                  <a:pos x="T8" y="T9"/>
                </a:cxn>
              </a:cxnLst>
              <a:rect l="0" t="0" r="r" b="b"/>
              <a:pathLst>
                <a:path w="32" h="20">
                  <a:moveTo>
                    <a:pt x="28" y="20"/>
                  </a:moveTo>
                  <a:cubicBezTo>
                    <a:pt x="30" y="13"/>
                    <a:pt x="31" y="7"/>
                    <a:pt x="32" y="0"/>
                  </a:cubicBezTo>
                  <a:cubicBezTo>
                    <a:pt x="0" y="0"/>
                    <a:pt x="0" y="0"/>
                    <a:pt x="0" y="0"/>
                  </a:cubicBezTo>
                  <a:cubicBezTo>
                    <a:pt x="1" y="7"/>
                    <a:pt x="2" y="13"/>
                    <a:pt x="4" y="20"/>
                  </a:cubicBezTo>
                  <a:lnTo>
                    <a:pt x="28"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sz="1400"/>
            </a:p>
          </p:txBody>
        </p:sp>
        <p:sp>
          <p:nvSpPr>
            <p:cNvPr id="29" name="Freeform 80">
              <a:extLst>
                <a:ext uri="{FF2B5EF4-FFF2-40B4-BE49-F238E27FC236}">
                  <a16:creationId xmlns:a16="http://schemas.microsoft.com/office/drawing/2014/main" id="{3BD79583-C697-4D11-BFA4-B5C66AB6B426}"/>
                </a:ext>
              </a:extLst>
            </p:cNvPr>
            <p:cNvSpPr>
              <a:spLocks/>
            </p:cNvSpPr>
            <p:nvPr/>
          </p:nvSpPr>
          <p:spPr bwMode="auto">
            <a:xfrm>
              <a:off x="3511550" y="1901825"/>
              <a:ext cx="120650" cy="74613"/>
            </a:xfrm>
            <a:custGeom>
              <a:avLst/>
              <a:gdLst>
                <a:gd name="T0" fmla="*/ 29 w 32"/>
                <a:gd name="T1" fmla="*/ 0 h 20"/>
                <a:gd name="T2" fmla="*/ 3 w 32"/>
                <a:gd name="T3" fmla="*/ 0 h 20"/>
                <a:gd name="T4" fmla="*/ 0 w 32"/>
                <a:gd name="T5" fmla="*/ 20 h 20"/>
                <a:gd name="T6" fmla="*/ 32 w 32"/>
                <a:gd name="T7" fmla="*/ 20 h 20"/>
                <a:gd name="T8" fmla="*/ 29 w 32"/>
                <a:gd name="T9" fmla="*/ 0 h 20"/>
              </a:gdLst>
              <a:ahLst/>
              <a:cxnLst>
                <a:cxn ang="0">
                  <a:pos x="T0" y="T1"/>
                </a:cxn>
                <a:cxn ang="0">
                  <a:pos x="T2" y="T3"/>
                </a:cxn>
                <a:cxn ang="0">
                  <a:pos x="T4" y="T5"/>
                </a:cxn>
                <a:cxn ang="0">
                  <a:pos x="T6" y="T7"/>
                </a:cxn>
                <a:cxn ang="0">
                  <a:pos x="T8" y="T9"/>
                </a:cxn>
              </a:cxnLst>
              <a:rect l="0" t="0" r="r" b="b"/>
              <a:pathLst>
                <a:path w="32" h="20">
                  <a:moveTo>
                    <a:pt x="29" y="0"/>
                  </a:moveTo>
                  <a:cubicBezTo>
                    <a:pt x="3" y="0"/>
                    <a:pt x="3" y="0"/>
                    <a:pt x="3" y="0"/>
                  </a:cubicBezTo>
                  <a:cubicBezTo>
                    <a:pt x="1" y="6"/>
                    <a:pt x="0" y="13"/>
                    <a:pt x="0" y="20"/>
                  </a:cubicBezTo>
                  <a:cubicBezTo>
                    <a:pt x="32" y="20"/>
                    <a:pt x="32" y="20"/>
                    <a:pt x="32" y="20"/>
                  </a:cubicBezTo>
                  <a:cubicBezTo>
                    <a:pt x="32" y="13"/>
                    <a:pt x="31" y="6"/>
                    <a:pt x="2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sz="1400"/>
            </a:p>
          </p:txBody>
        </p:sp>
        <p:sp>
          <p:nvSpPr>
            <p:cNvPr id="30" name="Freeform 81">
              <a:extLst>
                <a:ext uri="{FF2B5EF4-FFF2-40B4-BE49-F238E27FC236}">
                  <a16:creationId xmlns:a16="http://schemas.microsoft.com/office/drawing/2014/main" id="{EA9E5ECA-07E0-4E61-80AA-4A613C0FEF44}"/>
                </a:ext>
              </a:extLst>
            </p:cNvPr>
            <p:cNvSpPr>
              <a:spLocks/>
            </p:cNvSpPr>
            <p:nvPr/>
          </p:nvSpPr>
          <p:spPr bwMode="auto">
            <a:xfrm>
              <a:off x="3530600" y="2081213"/>
              <a:ext cx="82550" cy="79375"/>
            </a:xfrm>
            <a:custGeom>
              <a:avLst/>
              <a:gdLst>
                <a:gd name="T0" fmla="*/ 0 w 22"/>
                <a:gd name="T1" fmla="*/ 0 h 21"/>
                <a:gd name="T2" fmla="*/ 11 w 22"/>
                <a:gd name="T3" fmla="*/ 21 h 21"/>
                <a:gd name="T4" fmla="*/ 22 w 22"/>
                <a:gd name="T5" fmla="*/ 0 h 21"/>
                <a:gd name="T6" fmla="*/ 0 w 22"/>
                <a:gd name="T7" fmla="*/ 0 h 21"/>
              </a:gdLst>
              <a:ahLst/>
              <a:cxnLst>
                <a:cxn ang="0">
                  <a:pos x="T0" y="T1"/>
                </a:cxn>
                <a:cxn ang="0">
                  <a:pos x="T2" y="T3"/>
                </a:cxn>
                <a:cxn ang="0">
                  <a:pos x="T4" y="T5"/>
                </a:cxn>
                <a:cxn ang="0">
                  <a:pos x="T6" y="T7"/>
                </a:cxn>
              </a:cxnLst>
              <a:rect l="0" t="0" r="r" b="b"/>
              <a:pathLst>
                <a:path w="22" h="21">
                  <a:moveTo>
                    <a:pt x="0" y="0"/>
                  </a:moveTo>
                  <a:cubicBezTo>
                    <a:pt x="3" y="7"/>
                    <a:pt x="6" y="14"/>
                    <a:pt x="11" y="21"/>
                  </a:cubicBezTo>
                  <a:cubicBezTo>
                    <a:pt x="16" y="14"/>
                    <a:pt x="19" y="7"/>
                    <a:pt x="22" y="0"/>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sz="1400"/>
            </a:p>
          </p:txBody>
        </p:sp>
        <p:sp>
          <p:nvSpPr>
            <p:cNvPr id="31" name="Freeform 82">
              <a:extLst>
                <a:ext uri="{FF2B5EF4-FFF2-40B4-BE49-F238E27FC236}">
                  <a16:creationId xmlns:a16="http://schemas.microsoft.com/office/drawing/2014/main" id="{9A84338E-0111-40EB-BD75-8BB9B7420DF1}"/>
                </a:ext>
              </a:extLst>
            </p:cNvPr>
            <p:cNvSpPr>
              <a:spLocks/>
            </p:cNvSpPr>
            <p:nvPr/>
          </p:nvSpPr>
          <p:spPr bwMode="auto">
            <a:xfrm>
              <a:off x="3527425" y="1806575"/>
              <a:ext cx="88900" cy="79375"/>
            </a:xfrm>
            <a:custGeom>
              <a:avLst/>
              <a:gdLst>
                <a:gd name="T0" fmla="*/ 24 w 24"/>
                <a:gd name="T1" fmla="*/ 21 h 21"/>
                <a:gd name="T2" fmla="*/ 12 w 24"/>
                <a:gd name="T3" fmla="*/ 0 h 21"/>
                <a:gd name="T4" fmla="*/ 0 w 24"/>
                <a:gd name="T5" fmla="*/ 21 h 21"/>
                <a:gd name="T6" fmla="*/ 24 w 24"/>
                <a:gd name="T7" fmla="*/ 21 h 21"/>
              </a:gdLst>
              <a:ahLst/>
              <a:cxnLst>
                <a:cxn ang="0">
                  <a:pos x="T0" y="T1"/>
                </a:cxn>
                <a:cxn ang="0">
                  <a:pos x="T2" y="T3"/>
                </a:cxn>
                <a:cxn ang="0">
                  <a:pos x="T4" y="T5"/>
                </a:cxn>
                <a:cxn ang="0">
                  <a:pos x="T6" y="T7"/>
                </a:cxn>
              </a:cxnLst>
              <a:rect l="0" t="0" r="r" b="b"/>
              <a:pathLst>
                <a:path w="24" h="21">
                  <a:moveTo>
                    <a:pt x="24" y="21"/>
                  </a:moveTo>
                  <a:cubicBezTo>
                    <a:pt x="21" y="13"/>
                    <a:pt x="17" y="6"/>
                    <a:pt x="12" y="0"/>
                  </a:cubicBezTo>
                  <a:cubicBezTo>
                    <a:pt x="7" y="6"/>
                    <a:pt x="3" y="13"/>
                    <a:pt x="0" y="21"/>
                  </a:cubicBezTo>
                  <a:lnTo>
                    <a:pt x="24" y="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sz="1400"/>
            </a:p>
          </p:txBody>
        </p:sp>
        <p:sp>
          <p:nvSpPr>
            <p:cNvPr id="32" name="Freeform 83">
              <a:extLst>
                <a:ext uri="{FF2B5EF4-FFF2-40B4-BE49-F238E27FC236}">
                  <a16:creationId xmlns:a16="http://schemas.microsoft.com/office/drawing/2014/main" id="{33AEFA04-2672-448C-B8FA-4D2E1FC65876}"/>
                </a:ext>
              </a:extLst>
            </p:cNvPr>
            <p:cNvSpPr>
              <a:spLocks/>
            </p:cNvSpPr>
            <p:nvPr/>
          </p:nvSpPr>
          <p:spPr bwMode="auto">
            <a:xfrm>
              <a:off x="3590925" y="1803400"/>
              <a:ext cx="131763" cy="82550"/>
            </a:xfrm>
            <a:custGeom>
              <a:avLst/>
              <a:gdLst>
                <a:gd name="T0" fmla="*/ 35 w 35"/>
                <a:gd name="T1" fmla="*/ 22 h 22"/>
                <a:gd name="T2" fmla="*/ 0 w 35"/>
                <a:gd name="T3" fmla="*/ 0 h 22"/>
                <a:gd name="T4" fmla="*/ 11 w 35"/>
                <a:gd name="T5" fmla="*/ 22 h 22"/>
                <a:gd name="T6" fmla="*/ 35 w 35"/>
                <a:gd name="T7" fmla="*/ 22 h 22"/>
              </a:gdLst>
              <a:ahLst/>
              <a:cxnLst>
                <a:cxn ang="0">
                  <a:pos x="T0" y="T1"/>
                </a:cxn>
                <a:cxn ang="0">
                  <a:pos x="T2" y="T3"/>
                </a:cxn>
                <a:cxn ang="0">
                  <a:pos x="T4" y="T5"/>
                </a:cxn>
                <a:cxn ang="0">
                  <a:pos x="T6" y="T7"/>
                </a:cxn>
              </a:cxnLst>
              <a:rect l="0" t="0" r="r" b="b"/>
              <a:pathLst>
                <a:path w="35" h="22">
                  <a:moveTo>
                    <a:pt x="35" y="22"/>
                  </a:moveTo>
                  <a:cubicBezTo>
                    <a:pt x="27" y="10"/>
                    <a:pt x="15" y="2"/>
                    <a:pt x="0" y="0"/>
                  </a:cubicBezTo>
                  <a:cubicBezTo>
                    <a:pt x="5" y="7"/>
                    <a:pt x="9" y="14"/>
                    <a:pt x="11" y="22"/>
                  </a:cubicBezTo>
                  <a:lnTo>
                    <a:pt x="35"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sz="1400"/>
            </a:p>
          </p:txBody>
        </p:sp>
        <p:sp>
          <p:nvSpPr>
            <p:cNvPr id="33" name="Freeform 84">
              <a:extLst>
                <a:ext uri="{FF2B5EF4-FFF2-40B4-BE49-F238E27FC236}">
                  <a16:creationId xmlns:a16="http://schemas.microsoft.com/office/drawing/2014/main" id="{A84F6AC7-DFE8-42B0-A212-EA21E97ADE7A}"/>
                </a:ext>
              </a:extLst>
            </p:cNvPr>
            <p:cNvSpPr>
              <a:spLocks/>
            </p:cNvSpPr>
            <p:nvPr/>
          </p:nvSpPr>
          <p:spPr bwMode="auto">
            <a:xfrm>
              <a:off x="3390900" y="1901825"/>
              <a:ext cx="117475" cy="74613"/>
            </a:xfrm>
            <a:custGeom>
              <a:avLst/>
              <a:gdLst>
                <a:gd name="T0" fmla="*/ 31 w 31"/>
                <a:gd name="T1" fmla="*/ 0 h 20"/>
                <a:gd name="T2" fmla="*/ 5 w 31"/>
                <a:gd name="T3" fmla="*/ 0 h 20"/>
                <a:gd name="T4" fmla="*/ 0 w 31"/>
                <a:gd name="T5" fmla="*/ 20 h 20"/>
                <a:gd name="T6" fmla="*/ 28 w 31"/>
                <a:gd name="T7" fmla="*/ 20 h 20"/>
                <a:gd name="T8" fmla="*/ 31 w 31"/>
                <a:gd name="T9" fmla="*/ 0 h 20"/>
              </a:gdLst>
              <a:ahLst/>
              <a:cxnLst>
                <a:cxn ang="0">
                  <a:pos x="T0" y="T1"/>
                </a:cxn>
                <a:cxn ang="0">
                  <a:pos x="T2" y="T3"/>
                </a:cxn>
                <a:cxn ang="0">
                  <a:pos x="T4" y="T5"/>
                </a:cxn>
                <a:cxn ang="0">
                  <a:pos x="T6" y="T7"/>
                </a:cxn>
                <a:cxn ang="0">
                  <a:pos x="T8" y="T9"/>
                </a:cxn>
              </a:cxnLst>
              <a:rect l="0" t="0" r="r" b="b"/>
              <a:pathLst>
                <a:path w="31" h="20">
                  <a:moveTo>
                    <a:pt x="31" y="0"/>
                  </a:moveTo>
                  <a:cubicBezTo>
                    <a:pt x="5" y="0"/>
                    <a:pt x="5" y="0"/>
                    <a:pt x="5" y="0"/>
                  </a:cubicBezTo>
                  <a:cubicBezTo>
                    <a:pt x="2" y="6"/>
                    <a:pt x="0" y="13"/>
                    <a:pt x="0" y="20"/>
                  </a:cubicBezTo>
                  <a:cubicBezTo>
                    <a:pt x="28" y="20"/>
                    <a:pt x="28" y="20"/>
                    <a:pt x="28" y="20"/>
                  </a:cubicBezTo>
                  <a:cubicBezTo>
                    <a:pt x="28" y="13"/>
                    <a:pt x="29" y="6"/>
                    <a:pt x="3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sz="1400"/>
            </a:p>
          </p:txBody>
        </p:sp>
        <p:sp>
          <p:nvSpPr>
            <p:cNvPr id="34" name="Freeform 85">
              <a:extLst>
                <a:ext uri="{FF2B5EF4-FFF2-40B4-BE49-F238E27FC236}">
                  <a16:creationId xmlns:a16="http://schemas.microsoft.com/office/drawing/2014/main" id="{4B56D3D9-7BD6-41E9-900C-039143403D12}"/>
                </a:ext>
              </a:extLst>
            </p:cNvPr>
            <p:cNvSpPr>
              <a:spLocks/>
            </p:cNvSpPr>
            <p:nvPr/>
          </p:nvSpPr>
          <p:spPr bwMode="auto">
            <a:xfrm>
              <a:off x="3417888" y="1803400"/>
              <a:ext cx="134938" cy="82550"/>
            </a:xfrm>
            <a:custGeom>
              <a:avLst/>
              <a:gdLst>
                <a:gd name="T0" fmla="*/ 36 w 36"/>
                <a:gd name="T1" fmla="*/ 0 h 22"/>
                <a:gd name="T2" fmla="*/ 0 w 36"/>
                <a:gd name="T3" fmla="*/ 22 h 22"/>
                <a:gd name="T4" fmla="*/ 25 w 36"/>
                <a:gd name="T5" fmla="*/ 22 h 22"/>
                <a:gd name="T6" fmla="*/ 36 w 36"/>
                <a:gd name="T7" fmla="*/ 0 h 22"/>
              </a:gdLst>
              <a:ahLst/>
              <a:cxnLst>
                <a:cxn ang="0">
                  <a:pos x="T0" y="T1"/>
                </a:cxn>
                <a:cxn ang="0">
                  <a:pos x="T2" y="T3"/>
                </a:cxn>
                <a:cxn ang="0">
                  <a:pos x="T4" y="T5"/>
                </a:cxn>
                <a:cxn ang="0">
                  <a:pos x="T6" y="T7"/>
                </a:cxn>
              </a:cxnLst>
              <a:rect l="0" t="0" r="r" b="b"/>
              <a:pathLst>
                <a:path w="36" h="22">
                  <a:moveTo>
                    <a:pt x="36" y="0"/>
                  </a:moveTo>
                  <a:cubicBezTo>
                    <a:pt x="21" y="2"/>
                    <a:pt x="8" y="10"/>
                    <a:pt x="0" y="22"/>
                  </a:cubicBezTo>
                  <a:cubicBezTo>
                    <a:pt x="25" y="22"/>
                    <a:pt x="25" y="22"/>
                    <a:pt x="25" y="22"/>
                  </a:cubicBezTo>
                  <a:cubicBezTo>
                    <a:pt x="27" y="14"/>
                    <a:pt x="31" y="7"/>
                    <a:pt x="3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sz="1400"/>
            </a:p>
          </p:txBody>
        </p:sp>
        <p:sp>
          <p:nvSpPr>
            <p:cNvPr id="35" name="Freeform 86">
              <a:extLst>
                <a:ext uri="{FF2B5EF4-FFF2-40B4-BE49-F238E27FC236}">
                  <a16:creationId xmlns:a16="http://schemas.microsoft.com/office/drawing/2014/main" id="{2489B739-DAC8-4413-803A-AE4A834D9094}"/>
                </a:ext>
              </a:extLst>
            </p:cNvPr>
            <p:cNvSpPr>
              <a:spLocks/>
            </p:cNvSpPr>
            <p:nvPr/>
          </p:nvSpPr>
          <p:spPr bwMode="auto">
            <a:xfrm>
              <a:off x="3632200" y="1992313"/>
              <a:ext cx="120650" cy="74613"/>
            </a:xfrm>
            <a:custGeom>
              <a:avLst/>
              <a:gdLst>
                <a:gd name="T0" fmla="*/ 0 w 32"/>
                <a:gd name="T1" fmla="*/ 20 h 20"/>
                <a:gd name="T2" fmla="*/ 27 w 32"/>
                <a:gd name="T3" fmla="*/ 20 h 20"/>
                <a:gd name="T4" fmla="*/ 32 w 32"/>
                <a:gd name="T5" fmla="*/ 0 h 20"/>
                <a:gd name="T6" fmla="*/ 4 w 32"/>
                <a:gd name="T7" fmla="*/ 0 h 20"/>
                <a:gd name="T8" fmla="*/ 0 w 32"/>
                <a:gd name="T9" fmla="*/ 20 h 20"/>
              </a:gdLst>
              <a:ahLst/>
              <a:cxnLst>
                <a:cxn ang="0">
                  <a:pos x="T0" y="T1"/>
                </a:cxn>
                <a:cxn ang="0">
                  <a:pos x="T2" y="T3"/>
                </a:cxn>
                <a:cxn ang="0">
                  <a:pos x="T4" y="T5"/>
                </a:cxn>
                <a:cxn ang="0">
                  <a:pos x="T6" y="T7"/>
                </a:cxn>
                <a:cxn ang="0">
                  <a:pos x="T8" y="T9"/>
                </a:cxn>
              </a:cxnLst>
              <a:rect l="0" t="0" r="r" b="b"/>
              <a:pathLst>
                <a:path w="32" h="20">
                  <a:moveTo>
                    <a:pt x="0" y="20"/>
                  </a:moveTo>
                  <a:cubicBezTo>
                    <a:pt x="27" y="20"/>
                    <a:pt x="27" y="20"/>
                    <a:pt x="27" y="20"/>
                  </a:cubicBezTo>
                  <a:cubicBezTo>
                    <a:pt x="30" y="14"/>
                    <a:pt x="32" y="7"/>
                    <a:pt x="32" y="0"/>
                  </a:cubicBezTo>
                  <a:cubicBezTo>
                    <a:pt x="4" y="0"/>
                    <a:pt x="4" y="0"/>
                    <a:pt x="4" y="0"/>
                  </a:cubicBezTo>
                  <a:cubicBezTo>
                    <a:pt x="4" y="7"/>
                    <a:pt x="2" y="13"/>
                    <a:pt x="0"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sz="1400"/>
            </a:p>
          </p:txBody>
        </p:sp>
        <p:sp>
          <p:nvSpPr>
            <p:cNvPr id="36" name="Freeform 87">
              <a:extLst>
                <a:ext uri="{FF2B5EF4-FFF2-40B4-BE49-F238E27FC236}">
                  <a16:creationId xmlns:a16="http://schemas.microsoft.com/office/drawing/2014/main" id="{9D8A52C3-FFBE-4C7F-8760-DFA38D496E60}"/>
                </a:ext>
              </a:extLst>
            </p:cNvPr>
            <p:cNvSpPr>
              <a:spLocks/>
            </p:cNvSpPr>
            <p:nvPr/>
          </p:nvSpPr>
          <p:spPr bwMode="auto">
            <a:xfrm>
              <a:off x="3635375" y="1901825"/>
              <a:ext cx="117475" cy="74613"/>
            </a:xfrm>
            <a:custGeom>
              <a:avLst/>
              <a:gdLst>
                <a:gd name="T0" fmla="*/ 3 w 31"/>
                <a:gd name="T1" fmla="*/ 20 h 20"/>
                <a:gd name="T2" fmla="*/ 31 w 31"/>
                <a:gd name="T3" fmla="*/ 20 h 20"/>
                <a:gd name="T4" fmla="*/ 26 w 31"/>
                <a:gd name="T5" fmla="*/ 0 h 20"/>
                <a:gd name="T6" fmla="*/ 0 w 31"/>
                <a:gd name="T7" fmla="*/ 0 h 20"/>
                <a:gd name="T8" fmla="*/ 3 w 31"/>
                <a:gd name="T9" fmla="*/ 20 h 20"/>
              </a:gdLst>
              <a:ahLst/>
              <a:cxnLst>
                <a:cxn ang="0">
                  <a:pos x="T0" y="T1"/>
                </a:cxn>
                <a:cxn ang="0">
                  <a:pos x="T2" y="T3"/>
                </a:cxn>
                <a:cxn ang="0">
                  <a:pos x="T4" y="T5"/>
                </a:cxn>
                <a:cxn ang="0">
                  <a:pos x="T6" y="T7"/>
                </a:cxn>
                <a:cxn ang="0">
                  <a:pos x="T8" y="T9"/>
                </a:cxn>
              </a:cxnLst>
              <a:rect l="0" t="0" r="r" b="b"/>
              <a:pathLst>
                <a:path w="31" h="20">
                  <a:moveTo>
                    <a:pt x="3" y="20"/>
                  </a:moveTo>
                  <a:cubicBezTo>
                    <a:pt x="31" y="20"/>
                    <a:pt x="31" y="20"/>
                    <a:pt x="31" y="20"/>
                  </a:cubicBezTo>
                  <a:cubicBezTo>
                    <a:pt x="31" y="13"/>
                    <a:pt x="29" y="6"/>
                    <a:pt x="26" y="0"/>
                  </a:cubicBezTo>
                  <a:cubicBezTo>
                    <a:pt x="0" y="0"/>
                    <a:pt x="0" y="0"/>
                    <a:pt x="0" y="0"/>
                  </a:cubicBezTo>
                  <a:cubicBezTo>
                    <a:pt x="2" y="6"/>
                    <a:pt x="3" y="13"/>
                    <a:pt x="3"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sz="1400"/>
            </a:p>
          </p:txBody>
        </p:sp>
        <p:sp>
          <p:nvSpPr>
            <p:cNvPr id="37" name="Freeform 88">
              <a:extLst>
                <a:ext uri="{FF2B5EF4-FFF2-40B4-BE49-F238E27FC236}">
                  <a16:creationId xmlns:a16="http://schemas.microsoft.com/office/drawing/2014/main" id="{F673048A-E971-473A-953D-34A1B0FB5CB4}"/>
                </a:ext>
              </a:extLst>
            </p:cNvPr>
            <p:cNvSpPr>
              <a:spLocks/>
            </p:cNvSpPr>
            <p:nvPr/>
          </p:nvSpPr>
          <p:spPr bwMode="auto">
            <a:xfrm>
              <a:off x="3390900" y="1992313"/>
              <a:ext cx="120650" cy="74613"/>
            </a:xfrm>
            <a:custGeom>
              <a:avLst/>
              <a:gdLst>
                <a:gd name="T0" fmla="*/ 28 w 32"/>
                <a:gd name="T1" fmla="*/ 0 h 20"/>
                <a:gd name="T2" fmla="*/ 0 w 32"/>
                <a:gd name="T3" fmla="*/ 0 h 20"/>
                <a:gd name="T4" fmla="*/ 6 w 32"/>
                <a:gd name="T5" fmla="*/ 20 h 20"/>
                <a:gd name="T6" fmla="*/ 32 w 32"/>
                <a:gd name="T7" fmla="*/ 20 h 20"/>
                <a:gd name="T8" fmla="*/ 28 w 32"/>
                <a:gd name="T9" fmla="*/ 0 h 20"/>
              </a:gdLst>
              <a:ahLst/>
              <a:cxnLst>
                <a:cxn ang="0">
                  <a:pos x="T0" y="T1"/>
                </a:cxn>
                <a:cxn ang="0">
                  <a:pos x="T2" y="T3"/>
                </a:cxn>
                <a:cxn ang="0">
                  <a:pos x="T4" y="T5"/>
                </a:cxn>
                <a:cxn ang="0">
                  <a:pos x="T6" y="T7"/>
                </a:cxn>
                <a:cxn ang="0">
                  <a:pos x="T8" y="T9"/>
                </a:cxn>
              </a:cxnLst>
              <a:rect l="0" t="0" r="r" b="b"/>
              <a:pathLst>
                <a:path w="32" h="20">
                  <a:moveTo>
                    <a:pt x="28" y="0"/>
                  </a:moveTo>
                  <a:cubicBezTo>
                    <a:pt x="0" y="0"/>
                    <a:pt x="0" y="0"/>
                    <a:pt x="0" y="0"/>
                  </a:cubicBezTo>
                  <a:cubicBezTo>
                    <a:pt x="0" y="7"/>
                    <a:pt x="2" y="14"/>
                    <a:pt x="6" y="20"/>
                  </a:cubicBezTo>
                  <a:cubicBezTo>
                    <a:pt x="32" y="20"/>
                    <a:pt x="32" y="20"/>
                    <a:pt x="32" y="20"/>
                  </a:cubicBezTo>
                  <a:cubicBezTo>
                    <a:pt x="30" y="13"/>
                    <a:pt x="28" y="7"/>
                    <a:pt x="2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sz="1400"/>
            </a:p>
          </p:txBody>
        </p:sp>
        <p:sp>
          <p:nvSpPr>
            <p:cNvPr id="38" name="Freeform 89">
              <a:extLst>
                <a:ext uri="{FF2B5EF4-FFF2-40B4-BE49-F238E27FC236}">
                  <a16:creationId xmlns:a16="http://schemas.microsoft.com/office/drawing/2014/main" id="{81F4F4E1-18A7-48A2-AFD0-3724FA605252}"/>
                </a:ext>
              </a:extLst>
            </p:cNvPr>
            <p:cNvSpPr>
              <a:spLocks/>
            </p:cNvSpPr>
            <p:nvPr/>
          </p:nvSpPr>
          <p:spPr bwMode="auto">
            <a:xfrm>
              <a:off x="3421063" y="2081213"/>
              <a:ext cx="136525" cy="84138"/>
            </a:xfrm>
            <a:custGeom>
              <a:avLst/>
              <a:gdLst>
                <a:gd name="T0" fmla="*/ 0 w 36"/>
                <a:gd name="T1" fmla="*/ 0 h 22"/>
                <a:gd name="T2" fmla="*/ 36 w 36"/>
                <a:gd name="T3" fmla="*/ 22 h 22"/>
                <a:gd name="T4" fmla="*/ 25 w 36"/>
                <a:gd name="T5" fmla="*/ 0 h 22"/>
                <a:gd name="T6" fmla="*/ 0 w 36"/>
                <a:gd name="T7" fmla="*/ 0 h 22"/>
              </a:gdLst>
              <a:ahLst/>
              <a:cxnLst>
                <a:cxn ang="0">
                  <a:pos x="T0" y="T1"/>
                </a:cxn>
                <a:cxn ang="0">
                  <a:pos x="T2" y="T3"/>
                </a:cxn>
                <a:cxn ang="0">
                  <a:pos x="T4" y="T5"/>
                </a:cxn>
                <a:cxn ang="0">
                  <a:pos x="T6" y="T7"/>
                </a:cxn>
              </a:cxnLst>
              <a:rect l="0" t="0" r="r" b="b"/>
              <a:pathLst>
                <a:path w="36" h="22">
                  <a:moveTo>
                    <a:pt x="0" y="0"/>
                  </a:moveTo>
                  <a:cubicBezTo>
                    <a:pt x="8" y="12"/>
                    <a:pt x="21" y="21"/>
                    <a:pt x="36" y="22"/>
                  </a:cubicBezTo>
                  <a:cubicBezTo>
                    <a:pt x="31" y="15"/>
                    <a:pt x="28" y="8"/>
                    <a:pt x="25" y="0"/>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sz="1400"/>
            </a:p>
          </p:txBody>
        </p:sp>
        <p:sp>
          <p:nvSpPr>
            <p:cNvPr id="39" name="Freeform 90">
              <a:extLst>
                <a:ext uri="{FF2B5EF4-FFF2-40B4-BE49-F238E27FC236}">
                  <a16:creationId xmlns:a16="http://schemas.microsoft.com/office/drawing/2014/main" id="{CC021279-1943-44B0-B115-328D5623CD27}"/>
                </a:ext>
              </a:extLst>
            </p:cNvPr>
            <p:cNvSpPr>
              <a:spLocks/>
            </p:cNvSpPr>
            <p:nvPr/>
          </p:nvSpPr>
          <p:spPr bwMode="auto">
            <a:xfrm>
              <a:off x="3586163" y="2081213"/>
              <a:ext cx="136525" cy="84138"/>
            </a:xfrm>
            <a:custGeom>
              <a:avLst/>
              <a:gdLst>
                <a:gd name="T0" fmla="*/ 0 w 36"/>
                <a:gd name="T1" fmla="*/ 22 h 22"/>
                <a:gd name="T2" fmla="*/ 36 w 36"/>
                <a:gd name="T3" fmla="*/ 0 h 22"/>
                <a:gd name="T4" fmla="*/ 11 w 36"/>
                <a:gd name="T5" fmla="*/ 0 h 22"/>
                <a:gd name="T6" fmla="*/ 0 w 36"/>
                <a:gd name="T7" fmla="*/ 22 h 22"/>
              </a:gdLst>
              <a:ahLst/>
              <a:cxnLst>
                <a:cxn ang="0">
                  <a:pos x="T0" y="T1"/>
                </a:cxn>
                <a:cxn ang="0">
                  <a:pos x="T2" y="T3"/>
                </a:cxn>
                <a:cxn ang="0">
                  <a:pos x="T4" y="T5"/>
                </a:cxn>
                <a:cxn ang="0">
                  <a:pos x="T6" y="T7"/>
                </a:cxn>
              </a:cxnLst>
              <a:rect l="0" t="0" r="r" b="b"/>
              <a:pathLst>
                <a:path w="36" h="22">
                  <a:moveTo>
                    <a:pt x="0" y="22"/>
                  </a:moveTo>
                  <a:cubicBezTo>
                    <a:pt x="15" y="21"/>
                    <a:pt x="28" y="12"/>
                    <a:pt x="36" y="0"/>
                  </a:cubicBezTo>
                  <a:cubicBezTo>
                    <a:pt x="11" y="0"/>
                    <a:pt x="11" y="0"/>
                    <a:pt x="11" y="0"/>
                  </a:cubicBezTo>
                  <a:cubicBezTo>
                    <a:pt x="8" y="8"/>
                    <a:pt x="5" y="15"/>
                    <a:pt x="0"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sz="1400"/>
            </a:p>
          </p:txBody>
        </p:sp>
      </p:grpSp>
      <p:sp>
        <p:nvSpPr>
          <p:cNvPr id="41" name="Title 1">
            <a:extLst>
              <a:ext uri="{FF2B5EF4-FFF2-40B4-BE49-F238E27FC236}">
                <a16:creationId xmlns:a16="http://schemas.microsoft.com/office/drawing/2014/main" id="{DEB1BE5A-D886-4278-8413-C87C096BDBAF}"/>
              </a:ext>
            </a:extLst>
          </p:cNvPr>
          <p:cNvSpPr>
            <a:spLocks noGrp="1"/>
          </p:cNvSpPr>
          <p:nvPr>
            <p:ph type="title" hasCustomPrompt="1"/>
          </p:nvPr>
        </p:nvSpPr>
        <p:spPr>
          <a:xfrm>
            <a:off x="6949117" y="3545970"/>
            <a:ext cx="4206101" cy="1012755"/>
          </a:xfrm>
        </p:spPr>
        <p:txBody>
          <a:bodyPr wrap="square" tIns="90000" bIns="90000" anchor="t" anchorCtr="0">
            <a:spAutoFit/>
          </a:bodyPr>
          <a:lstStyle>
            <a:lvl1pPr>
              <a:defRPr lang="en-ID" sz="6000" b="1" dirty="0">
                <a:solidFill>
                  <a:srgbClr val="06427B"/>
                </a:solidFill>
                <a:latin typeface="Segoe UI" panose="020B0502040204020203" pitchFamily="34" charset="0"/>
                <a:ea typeface="Verdana" panose="020B0604030504040204" pitchFamily="34" charset="0"/>
                <a:cs typeface="Segoe UI" panose="020B0502040204020203" pitchFamily="34" charset="0"/>
              </a:defRPr>
            </a:lvl1pPr>
          </a:lstStyle>
          <a:p>
            <a:pPr marL="0" lvl="0"/>
            <a:r>
              <a:rPr lang="en-US" dirty="0"/>
              <a:t>Thank You</a:t>
            </a:r>
            <a:endParaRPr lang="en-ID" dirty="0"/>
          </a:p>
        </p:txBody>
      </p:sp>
      <p:sp>
        <p:nvSpPr>
          <p:cNvPr id="42" name="Text Placeholder 2">
            <a:extLst>
              <a:ext uri="{FF2B5EF4-FFF2-40B4-BE49-F238E27FC236}">
                <a16:creationId xmlns:a16="http://schemas.microsoft.com/office/drawing/2014/main" id="{44918F22-FE49-4326-A233-73E13791EDF2}"/>
              </a:ext>
            </a:extLst>
          </p:cNvPr>
          <p:cNvSpPr>
            <a:spLocks noGrp="1"/>
          </p:cNvSpPr>
          <p:nvPr>
            <p:ph type="body" idx="13" hasCustomPrompt="1"/>
          </p:nvPr>
        </p:nvSpPr>
        <p:spPr>
          <a:xfrm>
            <a:off x="7305361" y="4636846"/>
            <a:ext cx="2083339" cy="375657"/>
          </a:xfrm>
        </p:spPr>
        <p:txBody>
          <a:bodyPr wrap="square" lIns="90000" tIns="90000" rIns="90000" bIns="90000">
            <a:spAutoFit/>
          </a:bodyPr>
          <a:lstStyle>
            <a:lvl1pPr marL="0" indent="0" algn="l">
              <a:buNone/>
              <a:defRPr lang="en-US" sz="1400" dirty="0">
                <a:solidFill>
                  <a:srgbClr val="F7F7F7"/>
                </a:solidFill>
                <a:latin typeface="Segoe UI Light" panose="020B0502040204020203" pitchFamily="34" charset="0"/>
                <a:ea typeface="Verdana" panose="020B0604030504040204" pitchFamily="34" charset="0"/>
                <a:cs typeface="Segoe UI Light" panose="020B0502040204020203" pitchFamily="34" charset="0"/>
              </a:defRPr>
            </a:lvl1pPr>
          </a:lstStyle>
          <a:p>
            <a:pPr marL="228600" lvl="0" indent="-228600"/>
            <a:r>
              <a:rPr lang="en-US" dirty="0"/>
              <a:t>Lorem ipsum@dolor.com</a:t>
            </a:r>
          </a:p>
        </p:txBody>
      </p:sp>
      <p:sp>
        <p:nvSpPr>
          <p:cNvPr id="43" name="Text Placeholder 2">
            <a:extLst>
              <a:ext uri="{FF2B5EF4-FFF2-40B4-BE49-F238E27FC236}">
                <a16:creationId xmlns:a16="http://schemas.microsoft.com/office/drawing/2014/main" id="{86FE958B-F758-4A94-B74C-D3ED94D7E00A}"/>
              </a:ext>
            </a:extLst>
          </p:cNvPr>
          <p:cNvSpPr>
            <a:spLocks noGrp="1"/>
          </p:cNvSpPr>
          <p:nvPr>
            <p:ph type="body" idx="14" hasCustomPrompt="1"/>
          </p:nvPr>
        </p:nvSpPr>
        <p:spPr>
          <a:xfrm>
            <a:off x="9738211" y="4636846"/>
            <a:ext cx="1417007" cy="375657"/>
          </a:xfrm>
        </p:spPr>
        <p:txBody>
          <a:bodyPr wrap="square" lIns="90000" tIns="90000" rIns="90000" bIns="90000">
            <a:spAutoFit/>
          </a:bodyPr>
          <a:lstStyle>
            <a:lvl1pPr marL="0" indent="0" algn="l">
              <a:buNone/>
              <a:defRPr lang="en-US" sz="1400" dirty="0">
                <a:solidFill>
                  <a:srgbClr val="F7F7F7"/>
                </a:solidFill>
                <a:latin typeface="Segoe UI Light" panose="020B0502040204020203" pitchFamily="34" charset="0"/>
                <a:ea typeface="Verdana" panose="020B0604030504040204" pitchFamily="34" charset="0"/>
                <a:cs typeface="Segoe UI Light" panose="020B0502040204020203" pitchFamily="34" charset="0"/>
              </a:defRPr>
            </a:lvl1pPr>
          </a:lstStyle>
          <a:p>
            <a:pPr marL="228600" lvl="0" indent="-228600"/>
            <a:r>
              <a:rPr lang="en-US" dirty="0"/>
              <a:t>+62 088 999 22</a:t>
            </a:r>
          </a:p>
        </p:txBody>
      </p:sp>
      <p:sp>
        <p:nvSpPr>
          <p:cNvPr id="44" name="Text Placeholder 2">
            <a:extLst>
              <a:ext uri="{FF2B5EF4-FFF2-40B4-BE49-F238E27FC236}">
                <a16:creationId xmlns:a16="http://schemas.microsoft.com/office/drawing/2014/main" id="{C9071548-2C50-4292-B031-197BED1D9BD5}"/>
              </a:ext>
            </a:extLst>
          </p:cNvPr>
          <p:cNvSpPr>
            <a:spLocks noGrp="1"/>
          </p:cNvSpPr>
          <p:nvPr>
            <p:ph type="body" idx="15" hasCustomPrompt="1"/>
          </p:nvPr>
        </p:nvSpPr>
        <p:spPr>
          <a:xfrm>
            <a:off x="7305361" y="5079767"/>
            <a:ext cx="2083339" cy="375657"/>
          </a:xfrm>
        </p:spPr>
        <p:txBody>
          <a:bodyPr wrap="square" lIns="90000" tIns="90000" rIns="90000" bIns="90000">
            <a:spAutoFit/>
          </a:bodyPr>
          <a:lstStyle>
            <a:lvl1pPr marL="0" indent="0" algn="l">
              <a:buNone/>
              <a:defRPr lang="en-US" sz="1400" dirty="0">
                <a:solidFill>
                  <a:srgbClr val="F7F7F7"/>
                </a:solidFill>
                <a:latin typeface="Segoe UI Light" panose="020B0502040204020203" pitchFamily="34" charset="0"/>
                <a:ea typeface="Verdana" panose="020B0604030504040204" pitchFamily="34" charset="0"/>
                <a:cs typeface="Segoe UI Light" panose="020B0502040204020203" pitchFamily="34" charset="0"/>
              </a:defRPr>
            </a:lvl1pPr>
          </a:lstStyle>
          <a:p>
            <a:pPr marL="228600" lvl="0" indent="-228600"/>
            <a:r>
              <a:rPr lang="en-US" dirty="0"/>
              <a:t>www.24slides.com</a:t>
            </a:r>
          </a:p>
        </p:txBody>
      </p:sp>
    </p:spTree>
    <p:extLst>
      <p:ext uri="{BB962C8B-B14F-4D97-AF65-F5344CB8AC3E}">
        <p14:creationId xmlns:p14="http://schemas.microsoft.com/office/powerpoint/2010/main" val="26968319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5A00FDF-97A7-473F-9D90-19686264871B}"/>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D"/>
          </a:p>
        </p:txBody>
      </p:sp>
      <p:sp>
        <p:nvSpPr>
          <p:cNvPr id="3" name="Vertical Text Placeholder 2">
            <a:extLst>
              <a:ext uri="{FF2B5EF4-FFF2-40B4-BE49-F238E27FC236}">
                <a16:creationId xmlns:a16="http://schemas.microsoft.com/office/drawing/2014/main" id="{87E04375-2B62-4969-969E-91A2BABF767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Date Placeholder 3">
            <a:extLst>
              <a:ext uri="{FF2B5EF4-FFF2-40B4-BE49-F238E27FC236}">
                <a16:creationId xmlns:a16="http://schemas.microsoft.com/office/drawing/2014/main" id="{843E488B-0457-4046-AAC4-86A0117F23C3}"/>
              </a:ext>
            </a:extLst>
          </p:cNvPr>
          <p:cNvSpPr>
            <a:spLocks noGrp="1"/>
          </p:cNvSpPr>
          <p:nvPr>
            <p:ph type="dt" sz="half" idx="10"/>
          </p:nvPr>
        </p:nvSpPr>
        <p:spPr/>
        <p:txBody>
          <a:bodyPr/>
          <a:lstStyle/>
          <a:p>
            <a:endParaRPr lang="en-ID"/>
          </a:p>
        </p:txBody>
      </p:sp>
      <p:sp>
        <p:nvSpPr>
          <p:cNvPr id="5" name="Footer Placeholder 4">
            <a:extLst>
              <a:ext uri="{FF2B5EF4-FFF2-40B4-BE49-F238E27FC236}">
                <a16:creationId xmlns:a16="http://schemas.microsoft.com/office/drawing/2014/main" id="{53FC2777-B8D8-413E-966D-AB51326C9C62}"/>
              </a:ext>
            </a:extLst>
          </p:cNvPr>
          <p:cNvSpPr>
            <a:spLocks noGrp="1"/>
          </p:cNvSpPr>
          <p:nvPr>
            <p:ph type="ftr" sz="quarter" idx="11"/>
          </p:nvPr>
        </p:nvSpPr>
        <p:spPr/>
        <p:txBody>
          <a:bodyPr/>
          <a:lstStyle/>
          <a:p>
            <a:endParaRPr lang="en-ID"/>
          </a:p>
        </p:txBody>
      </p:sp>
      <p:sp>
        <p:nvSpPr>
          <p:cNvPr id="6" name="Slide Number Placeholder 5">
            <a:extLst>
              <a:ext uri="{FF2B5EF4-FFF2-40B4-BE49-F238E27FC236}">
                <a16:creationId xmlns:a16="http://schemas.microsoft.com/office/drawing/2014/main" id="{993E54C3-4EFF-4261-8F64-EFD29BD398F9}"/>
              </a:ext>
            </a:extLst>
          </p:cNvPr>
          <p:cNvSpPr>
            <a:spLocks noGrp="1"/>
          </p:cNvSpPr>
          <p:nvPr>
            <p:ph type="sldNum" sz="quarter" idx="12"/>
          </p:nvPr>
        </p:nvSpPr>
        <p:spPr/>
        <p:txBody>
          <a:bodyPr/>
          <a:lstStyle/>
          <a:p>
            <a:fld id="{C2121D95-DB7A-4450-8B67-5020B006448E}" type="slidenum">
              <a:rPr lang="en-ID" smtClean="0"/>
              <a:t>‹#›</a:t>
            </a:fld>
            <a:endParaRPr lang="en-ID"/>
          </a:p>
        </p:txBody>
      </p:sp>
    </p:spTree>
    <p:extLst>
      <p:ext uri="{BB962C8B-B14F-4D97-AF65-F5344CB8AC3E}">
        <p14:creationId xmlns:p14="http://schemas.microsoft.com/office/powerpoint/2010/main" val="38968093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type="blank">
  <p:cSld name="1_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extLst>
      <p:ext uri="{BB962C8B-B14F-4D97-AF65-F5344CB8AC3E}">
        <p14:creationId xmlns:p14="http://schemas.microsoft.com/office/powerpoint/2010/main" val="25652374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7EE7346-375E-4A64-B566-8F34A791B347}"/>
              </a:ext>
            </a:extLst>
          </p:cNvPr>
          <p:cNvSpPr/>
          <p:nvPr userDrawn="1"/>
        </p:nvSpPr>
        <p:spPr>
          <a:xfrm>
            <a:off x="0" y="0"/>
            <a:ext cx="12192000" cy="6858000"/>
          </a:xfrm>
          <a:prstGeom prst="rect">
            <a:avLst/>
          </a:prstGeom>
          <a:solidFill>
            <a:srgbClr val="0642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0" name="Oval 9">
            <a:extLst>
              <a:ext uri="{FF2B5EF4-FFF2-40B4-BE49-F238E27FC236}">
                <a16:creationId xmlns:a16="http://schemas.microsoft.com/office/drawing/2014/main" id="{06DED538-A2A4-449B-9DFF-D5EF3A32F9E9}"/>
              </a:ext>
            </a:extLst>
          </p:cNvPr>
          <p:cNvSpPr/>
          <p:nvPr/>
        </p:nvSpPr>
        <p:spPr>
          <a:xfrm flipH="1">
            <a:off x="6234223" y="1270481"/>
            <a:ext cx="4561071" cy="4561071"/>
          </a:xfrm>
          <a:prstGeom prst="ellipse">
            <a:avLst/>
          </a:prstGeom>
          <a:gradFill>
            <a:gsLst>
              <a:gs pos="54000">
                <a:schemeClr val="bg1">
                  <a:alpha val="1000"/>
                </a:schemeClr>
              </a:gs>
              <a:gs pos="62000">
                <a:srgbClr val="4B6CB7">
                  <a:alpha val="0"/>
                </a:srgb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a:p>
        </p:txBody>
      </p:sp>
      <p:sp>
        <p:nvSpPr>
          <p:cNvPr id="3" name="Content Placeholder 2">
            <a:extLst>
              <a:ext uri="{FF2B5EF4-FFF2-40B4-BE49-F238E27FC236}">
                <a16:creationId xmlns:a16="http://schemas.microsoft.com/office/drawing/2014/main" id="{CB7BECC7-34EF-47D6-899A-1033E05D5909}"/>
              </a:ext>
            </a:extLst>
          </p:cNvPr>
          <p:cNvSpPr>
            <a:spLocks noGrp="1"/>
          </p:cNvSpPr>
          <p:nvPr>
            <p:ph idx="1" hasCustomPrompt="1"/>
          </p:nvPr>
        </p:nvSpPr>
        <p:spPr>
          <a:xfrm>
            <a:off x="6085266" y="5455896"/>
            <a:ext cx="4114800" cy="375657"/>
          </a:xfrm>
        </p:spPr>
        <p:txBody>
          <a:bodyPr wrap="square" lIns="90000" tIns="90000" rIns="90000" bIns="90000">
            <a:spAutoFit/>
          </a:bodyPr>
          <a:lstStyle>
            <a:lvl1pPr marL="0" indent="0" algn="l">
              <a:buNone/>
              <a:defRPr lang="en-US" sz="1400" b="1" dirty="0">
                <a:solidFill>
                  <a:srgbClr val="FF4648"/>
                </a:solidFill>
                <a:latin typeface="Segoe UI" panose="020B0502040204020203" pitchFamily="34" charset="0"/>
                <a:ea typeface="Verdana" panose="020B0604030504040204" pitchFamily="34" charset="0"/>
                <a:cs typeface="Segoe UI" panose="020B0502040204020203" pitchFamily="34" charset="0"/>
              </a:defRPr>
            </a:lvl1pPr>
            <a:lvl2pPr>
              <a:defRPr lang="en-US" dirty="0"/>
            </a:lvl2pPr>
            <a:lvl3pPr>
              <a:defRPr lang="en-US" dirty="0"/>
            </a:lvl3pPr>
            <a:lvl4pPr>
              <a:defRPr lang="en-US" dirty="0"/>
            </a:lvl4pPr>
            <a:lvl5pPr>
              <a:defRPr lang="en-ID" dirty="0"/>
            </a:lvl5pPr>
          </a:lstStyle>
          <a:p>
            <a:pPr marL="228600" lvl="0" indent="-228600"/>
            <a:r>
              <a:rPr lang="en-US" dirty="0"/>
              <a:t>Your Quotes</a:t>
            </a:r>
            <a:endParaRPr lang="en-ID" dirty="0"/>
          </a:p>
        </p:txBody>
      </p:sp>
      <p:sp>
        <p:nvSpPr>
          <p:cNvPr id="8" name="Freeform: Shape 7">
            <a:extLst>
              <a:ext uri="{FF2B5EF4-FFF2-40B4-BE49-F238E27FC236}">
                <a16:creationId xmlns:a16="http://schemas.microsoft.com/office/drawing/2014/main" id="{2C6474EE-9B1F-4146-A2A8-D2A841759DA2}"/>
              </a:ext>
            </a:extLst>
          </p:cNvPr>
          <p:cNvSpPr/>
          <p:nvPr userDrawn="1"/>
        </p:nvSpPr>
        <p:spPr>
          <a:xfrm flipH="1">
            <a:off x="0" y="0"/>
            <a:ext cx="6334386" cy="5247572"/>
          </a:xfrm>
          <a:custGeom>
            <a:avLst/>
            <a:gdLst>
              <a:gd name="connsiteX0" fmla="*/ 6334386 w 6334386"/>
              <a:gd name="connsiteY0" fmla="*/ 0 h 5247572"/>
              <a:gd name="connsiteX1" fmla="*/ 454581 w 6334386"/>
              <a:gd name="connsiteY1" fmla="*/ 0 h 5247572"/>
              <a:gd name="connsiteX2" fmla="*/ 424919 w 6334386"/>
              <a:gd name="connsiteY2" fmla="*/ 48825 h 5247572"/>
              <a:gd name="connsiteX3" fmla="*/ 0 w 6334386"/>
              <a:gd name="connsiteY3" fmla="*/ 1726958 h 5247572"/>
              <a:gd name="connsiteX4" fmla="*/ 3520614 w 6334386"/>
              <a:gd name="connsiteY4" fmla="*/ 5247572 h 5247572"/>
              <a:gd name="connsiteX5" fmla="*/ 6237291 w 6334386"/>
              <a:gd name="connsiteY5" fmla="*/ 3966395 h 5247572"/>
              <a:gd name="connsiteX6" fmla="*/ 6334386 w 6334386"/>
              <a:gd name="connsiteY6" fmla="*/ 3836552 h 5247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34386" h="5247572">
                <a:moveTo>
                  <a:pt x="6334386" y="0"/>
                </a:moveTo>
                <a:lnTo>
                  <a:pt x="454581" y="0"/>
                </a:lnTo>
                <a:lnTo>
                  <a:pt x="424919" y="48825"/>
                </a:lnTo>
                <a:cubicBezTo>
                  <a:pt x="153929" y="547672"/>
                  <a:pt x="0" y="1119339"/>
                  <a:pt x="0" y="1726958"/>
                </a:cubicBezTo>
                <a:cubicBezTo>
                  <a:pt x="0" y="3671339"/>
                  <a:pt x="1576233" y="5247572"/>
                  <a:pt x="3520614" y="5247572"/>
                </a:cubicBezTo>
                <a:cubicBezTo>
                  <a:pt x="4614328" y="5247572"/>
                  <a:pt x="5591558" y="4748842"/>
                  <a:pt x="6237291" y="3966395"/>
                </a:cubicBezTo>
                <a:lnTo>
                  <a:pt x="6334386" y="3836552"/>
                </a:lnTo>
                <a:close/>
              </a:path>
            </a:pathLst>
          </a:custGeom>
          <a:gradFill>
            <a:gsLst>
              <a:gs pos="29000">
                <a:srgbClr val="06427B"/>
              </a:gs>
              <a:gs pos="100000">
                <a:srgbClr val="4B6CB7"/>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a:p>
        </p:txBody>
      </p:sp>
      <p:sp>
        <p:nvSpPr>
          <p:cNvPr id="11" name="Freeform: Shape 10">
            <a:extLst>
              <a:ext uri="{FF2B5EF4-FFF2-40B4-BE49-F238E27FC236}">
                <a16:creationId xmlns:a16="http://schemas.microsoft.com/office/drawing/2014/main" id="{A765AEE1-45A5-47C6-B4E1-330DCEB67847}"/>
              </a:ext>
            </a:extLst>
          </p:cNvPr>
          <p:cNvSpPr/>
          <p:nvPr/>
        </p:nvSpPr>
        <p:spPr>
          <a:xfrm>
            <a:off x="5530872" y="1270482"/>
            <a:ext cx="2359856" cy="1872768"/>
          </a:xfrm>
          <a:custGeom>
            <a:avLst/>
            <a:gdLst/>
            <a:ahLst/>
            <a:cxnLst/>
            <a:rect l="l" t="t" r="r" b="b"/>
            <a:pathLst>
              <a:path w="62731" h="49783">
                <a:moveTo>
                  <a:pt x="45988" y="0"/>
                </a:moveTo>
                <a:lnTo>
                  <a:pt x="62731" y="0"/>
                </a:lnTo>
                <a:lnTo>
                  <a:pt x="47104" y="49783"/>
                </a:lnTo>
                <a:lnTo>
                  <a:pt x="33933" y="49783"/>
                </a:lnTo>
                <a:close/>
                <a:moveTo>
                  <a:pt x="12390" y="0"/>
                </a:moveTo>
                <a:lnTo>
                  <a:pt x="28799" y="0"/>
                </a:lnTo>
                <a:lnTo>
                  <a:pt x="13172" y="49783"/>
                </a:lnTo>
                <a:lnTo>
                  <a:pt x="0" y="49783"/>
                </a:lnTo>
                <a:close/>
              </a:path>
            </a:pathLst>
          </a:custGeom>
          <a:gradFill>
            <a:gsLst>
              <a:gs pos="38000">
                <a:srgbClr val="06427B"/>
              </a:gs>
              <a:gs pos="96000">
                <a:srgbClr val="EF3F41"/>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dirty="0">
              <a:solidFill>
                <a:schemeClr val="lt1"/>
              </a:solidFill>
            </a:endParaRPr>
          </a:p>
        </p:txBody>
      </p:sp>
      <p:cxnSp>
        <p:nvCxnSpPr>
          <p:cNvPr id="14" name="Straight Connector 13">
            <a:extLst>
              <a:ext uri="{FF2B5EF4-FFF2-40B4-BE49-F238E27FC236}">
                <a16:creationId xmlns:a16="http://schemas.microsoft.com/office/drawing/2014/main" id="{032114C4-6164-44AF-ACC1-DA28B1E724F2}"/>
              </a:ext>
            </a:extLst>
          </p:cNvPr>
          <p:cNvCxnSpPr>
            <a:cxnSpLocks/>
          </p:cNvCxnSpPr>
          <p:nvPr/>
        </p:nvCxnSpPr>
        <p:spPr>
          <a:xfrm>
            <a:off x="6175749" y="5277198"/>
            <a:ext cx="1549052" cy="0"/>
          </a:xfrm>
          <a:prstGeom prst="line">
            <a:avLst/>
          </a:prstGeom>
          <a:noFill/>
          <a:ln w="25400" cap="rnd">
            <a:gradFill flip="none" rotWithShape="1">
              <a:gsLst>
                <a:gs pos="25000">
                  <a:srgbClr val="4B6CB7"/>
                </a:gs>
                <a:gs pos="100000">
                  <a:srgbClr val="FF4648"/>
                </a:gs>
                <a:gs pos="0">
                  <a:srgbClr val="06427B"/>
                </a:gs>
              </a:gsLst>
              <a:lin ang="10800000" scaled="1"/>
              <a:tileRect/>
            </a:gradFill>
            <a:prstDash val="solid"/>
            <a:round/>
          </a:ln>
        </p:spPr>
        <p:style>
          <a:lnRef idx="2">
            <a:schemeClr val="accent1">
              <a:shade val="50000"/>
            </a:schemeClr>
          </a:lnRef>
          <a:fillRef idx="1">
            <a:schemeClr val="accent1"/>
          </a:fillRef>
          <a:effectRef idx="0">
            <a:schemeClr val="accent1"/>
          </a:effectRef>
          <a:fontRef idx="minor">
            <a:schemeClr val="lt1"/>
          </a:fontRef>
        </p:style>
      </p:cxnSp>
      <p:grpSp>
        <p:nvGrpSpPr>
          <p:cNvPr id="16" name="Group 15">
            <a:extLst>
              <a:ext uri="{FF2B5EF4-FFF2-40B4-BE49-F238E27FC236}">
                <a16:creationId xmlns:a16="http://schemas.microsoft.com/office/drawing/2014/main" id="{52B19DF2-5521-4509-8BEE-212FE648AE83}"/>
              </a:ext>
            </a:extLst>
          </p:cNvPr>
          <p:cNvGrpSpPr/>
          <p:nvPr/>
        </p:nvGrpSpPr>
        <p:grpSpPr>
          <a:xfrm flipH="1">
            <a:off x="1303192" y="1722418"/>
            <a:ext cx="4174577" cy="3538193"/>
            <a:chOff x="1609280" y="1493818"/>
            <a:chExt cx="4174577" cy="3538193"/>
          </a:xfrm>
        </p:grpSpPr>
        <p:sp>
          <p:nvSpPr>
            <p:cNvPr id="17" name="Freeform: Shape 16">
              <a:extLst>
                <a:ext uri="{FF2B5EF4-FFF2-40B4-BE49-F238E27FC236}">
                  <a16:creationId xmlns:a16="http://schemas.microsoft.com/office/drawing/2014/main" id="{623B11A3-2AE9-4619-B826-8833EC2271CE}"/>
                </a:ext>
              </a:extLst>
            </p:cNvPr>
            <p:cNvSpPr/>
            <p:nvPr/>
          </p:nvSpPr>
          <p:spPr>
            <a:xfrm rot="12867298">
              <a:off x="1609280" y="3116914"/>
              <a:ext cx="2967053" cy="1915097"/>
            </a:xfrm>
            <a:custGeom>
              <a:avLst/>
              <a:gdLst>
                <a:gd name="connsiteX0" fmla="*/ 1415702 w 1435346"/>
                <a:gd name="connsiteY0" fmla="*/ 532493 h 926450"/>
                <a:gd name="connsiteX1" fmla="*/ 1420921 w 1435346"/>
                <a:gd name="connsiteY1" fmla="*/ 307536 h 926450"/>
                <a:gd name="connsiteX2" fmla="*/ 1233935 w 1435346"/>
                <a:gd name="connsiteY2" fmla="*/ 178876 h 926450"/>
                <a:gd name="connsiteX3" fmla="*/ 1066652 w 1435346"/>
                <a:gd name="connsiteY3" fmla="*/ 233289 h 926450"/>
                <a:gd name="connsiteX4" fmla="*/ 893366 w 1435346"/>
                <a:gd name="connsiteY4" fmla="*/ 259125 h 926450"/>
                <a:gd name="connsiteX5" fmla="*/ 736522 w 1435346"/>
                <a:gd name="connsiteY5" fmla="*/ 129292 h 926450"/>
                <a:gd name="connsiteX6" fmla="*/ 357069 w 1435346"/>
                <a:gd name="connsiteY6" fmla="*/ 4678 h 926450"/>
                <a:gd name="connsiteX7" fmla="*/ 53950 w 1435346"/>
                <a:gd name="connsiteY7" fmla="*/ 227026 h 926450"/>
                <a:gd name="connsiteX8" fmla="*/ 24721 w 1435346"/>
                <a:gd name="connsiteY8" fmla="*/ 629184 h 926450"/>
                <a:gd name="connsiteX9" fmla="*/ 235456 w 1435346"/>
                <a:gd name="connsiteY9" fmla="*/ 902421 h 926450"/>
                <a:gd name="connsiteX10" fmla="*/ 569239 w 1435346"/>
                <a:gd name="connsiteY10" fmla="*/ 855707 h 926450"/>
                <a:gd name="connsiteX11" fmla="*/ 737044 w 1435346"/>
                <a:gd name="connsiteY11" fmla="*/ 685292 h 926450"/>
                <a:gd name="connsiteX12" fmla="*/ 949214 w 1435346"/>
                <a:gd name="connsiteY12" fmla="*/ 587819 h 926450"/>
                <a:gd name="connsiteX13" fmla="*/ 1213579 w 1435346"/>
                <a:gd name="connsiteY13" fmla="*/ 661544 h 926450"/>
                <a:gd name="connsiteX14" fmla="*/ 1415702 w 1435346"/>
                <a:gd name="connsiteY14" fmla="*/ 532493 h 926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35346" h="926450">
                  <a:moveTo>
                    <a:pt x="1415702" y="532493"/>
                  </a:moveTo>
                  <a:cubicBezTo>
                    <a:pt x="1452630" y="468033"/>
                    <a:pt x="1456544" y="380608"/>
                    <a:pt x="1420921" y="307536"/>
                  </a:cubicBezTo>
                  <a:cubicBezTo>
                    <a:pt x="1385299" y="234594"/>
                    <a:pt x="1309356" y="180181"/>
                    <a:pt x="1233935" y="178876"/>
                  </a:cubicBezTo>
                  <a:cubicBezTo>
                    <a:pt x="1173259" y="177833"/>
                    <a:pt x="1119760" y="208105"/>
                    <a:pt x="1066652" y="233289"/>
                  </a:cubicBezTo>
                  <a:cubicBezTo>
                    <a:pt x="1013544" y="258473"/>
                    <a:pt x="952738" y="279351"/>
                    <a:pt x="893366" y="259125"/>
                  </a:cubicBezTo>
                  <a:cubicBezTo>
                    <a:pt x="830472" y="237726"/>
                    <a:pt x="786498" y="176789"/>
                    <a:pt x="736522" y="129292"/>
                  </a:cubicBezTo>
                  <a:cubicBezTo>
                    <a:pt x="632525" y="30514"/>
                    <a:pt x="487164" y="-15548"/>
                    <a:pt x="357069" y="4678"/>
                  </a:cubicBezTo>
                  <a:cubicBezTo>
                    <a:pt x="226974" y="24903"/>
                    <a:pt x="114626" y="109588"/>
                    <a:pt x="53950" y="227026"/>
                  </a:cubicBezTo>
                  <a:cubicBezTo>
                    <a:pt x="-6726" y="344463"/>
                    <a:pt x="-15860" y="492434"/>
                    <a:pt x="24721" y="629184"/>
                  </a:cubicBezTo>
                  <a:cubicBezTo>
                    <a:pt x="58256" y="742315"/>
                    <a:pt x="130806" y="853097"/>
                    <a:pt x="235456" y="902421"/>
                  </a:cubicBezTo>
                  <a:cubicBezTo>
                    <a:pt x="348457" y="955659"/>
                    <a:pt x="478160" y="926561"/>
                    <a:pt x="569239" y="855707"/>
                  </a:cubicBezTo>
                  <a:cubicBezTo>
                    <a:pt x="632003" y="806905"/>
                    <a:pt x="679761" y="740749"/>
                    <a:pt x="737044" y="685292"/>
                  </a:cubicBezTo>
                  <a:cubicBezTo>
                    <a:pt x="794328" y="629836"/>
                    <a:pt x="866878" y="583774"/>
                    <a:pt x="949214" y="587819"/>
                  </a:cubicBezTo>
                  <a:cubicBezTo>
                    <a:pt x="1038989" y="592387"/>
                    <a:pt x="1124979" y="664806"/>
                    <a:pt x="1213579" y="661544"/>
                  </a:cubicBezTo>
                  <a:cubicBezTo>
                    <a:pt x="1290696" y="658673"/>
                    <a:pt x="1379166" y="596301"/>
                    <a:pt x="1415702" y="532493"/>
                  </a:cubicBezTo>
                  <a:close/>
                </a:path>
              </a:pathLst>
            </a:custGeom>
            <a:gradFill>
              <a:gsLst>
                <a:gs pos="7000">
                  <a:srgbClr val="2C3E50"/>
                </a:gs>
                <a:gs pos="100000">
                  <a:srgbClr val="BDC3C7"/>
                </a:gs>
              </a:gsLst>
              <a:lin ang="2400000" scaled="0"/>
            </a:gradFill>
            <a:ln w="12700" cap="flat" cmpd="sng" algn="ctr">
              <a:noFill/>
              <a:prstDash val="solid"/>
              <a:miter lim="800000"/>
            </a:ln>
            <a:effectLst>
              <a:outerShdw blurRad="355600" sx="102000" sy="102000" algn="ctr" rotWithShape="0">
                <a:prstClr val="black">
                  <a:alpha val="19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sz="3600" b="1">
                <a:solidFill>
                  <a:schemeClr val="bg1"/>
                </a:solidFill>
                <a:latin typeface="Segoe UI" panose="020B0502040204020203" pitchFamily="34" charset="0"/>
                <a:ea typeface="Verdana" panose="020B0604030504040204" pitchFamily="34" charset="0"/>
                <a:cs typeface="Segoe UI" panose="020B0502040204020203" pitchFamily="34" charset="0"/>
              </a:endParaRPr>
            </a:p>
          </p:txBody>
        </p:sp>
        <p:pic>
          <p:nvPicPr>
            <p:cNvPr id="18" name="Graphic 17">
              <a:extLst>
                <a:ext uri="{FF2B5EF4-FFF2-40B4-BE49-F238E27FC236}">
                  <a16:creationId xmlns:a16="http://schemas.microsoft.com/office/drawing/2014/main" id="{00F0EA19-43A1-4E52-9D26-2FACFF68F91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flipH="1">
              <a:off x="2105963" y="1493818"/>
              <a:ext cx="3677894" cy="3308498"/>
            </a:xfrm>
            <a:prstGeom prst="rect">
              <a:avLst/>
            </a:prstGeom>
          </p:spPr>
        </p:pic>
      </p:grpSp>
      <p:sp>
        <p:nvSpPr>
          <p:cNvPr id="2" name="Title 1">
            <a:extLst>
              <a:ext uri="{FF2B5EF4-FFF2-40B4-BE49-F238E27FC236}">
                <a16:creationId xmlns:a16="http://schemas.microsoft.com/office/drawing/2014/main" id="{349FBD6F-4EA6-43E3-920E-154BE89E0E16}"/>
              </a:ext>
            </a:extLst>
          </p:cNvPr>
          <p:cNvSpPr>
            <a:spLocks noGrp="1"/>
          </p:cNvSpPr>
          <p:nvPr>
            <p:ph type="title"/>
          </p:nvPr>
        </p:nvSpPr>
        <p:spPr>
          <a:xfrm>
            <a:off x="6085266" y="2003351"/>
            <a:ext cx="5268534" cy="2924047"/>
          </a:xfrm>
        </p:spPr>
        <p:txBody>
          <a:bodyPr wrap="square" lIns="90000" tIns="90000" rIns="90000" bIns="90000" anchor="t" anchorCtr="0">
            <a:spAutoFit/>
          </a:bodyPr>
          <a:lstStyle>
            <a:lvl1pPr>
              <a:defRPr lang="en-ID" sz="6600" dirty="0">
                <a:solidFill>
                  <a:schemeClr val="bg1"/>
                </a:solidFill>
                <a:latin typeface="Segoe UI Light" panose="020B0502040204020203" pitchFamily="34" charset="0"/>
                <a:ea typeface="Verdana" panose="020B0604030504040204" pitchFamily="34" charset="0"/>
                <a:cs typeface="Segoe UI Light" panose="020B0502040204020203" pitchFamily="34" charset="0"/>
              </a:defRPr>
            </a:lvl1pPr>
          </a:lstStyle>
          <a:p>
            <a:pPr marL="0" lvl="0" indent="0">
              <a:spcBef>
                <a:spcPts val="1000"/>
              </a:spcBef>
              <a:buFont typeface="Arial" panose="020B0604020202020204" pitchFamily="34" charset="0"/>
              <a:tabLst>
                <a:tab pos="2066925" algn="l"/>
              </a:tabLst>
            </a:pPr>
            <a:r>
              <a:rPr lang="en-US" dirty="0"/>
              <a:t>Click to edit Master title style</a:t>
            </a:r>
            <a:endParaRPr lang="en-ID" dirty="0"/>
          </a:p>
        </p:txBody>
      </p:sp>
    </p:spTree>
    <p:extLst>
      <p:ext uri="{BB962C8B-B14F-4D97-AF65-F5344CB8AC3E}">
        <p14:creationId xmlns:p14="http://schemas.microsoft.com/office/powerpoint/2010/main" val="42227208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36" name="Text Placeholder 2">
            <a:extLst>
              <a:ext uri="{FF2B5EF4-FFF2-40B4-BE49-F238E27FC236}">
                <a16:creationId xmlns:a16="http://schemas.microsoft.com/office/drawing/2014/main" id="{9FDC1A92-17AC-43A9-AB30-954665E8E8FB}"/>
              </a:ext>
            </a:extLst>
          </p:cNvPr>
          <p:cNvSpPr>
            <a:spLocks noGrp="1"/>
          </p:cNvSpPr>
          <p:nvPr>
            <p:ph type="body" idx="18" hasCustomPrompt="1"/>
          </p:nvPr>
        </p:nvSpPr>
        <p:spPr>
          <a:xfrm>
            <a:off x="8196042" y="3413110"/>
            <a:ext cx="3504230" cy="340178"/>
          </a:xfrm>
        </p:spPr>
        <p:txBody>
          <a:bodyPr wrap="square" lIns="90000" tIns="90000" rIns="90000" bIns="0" anchor="b" anchorCtr="0">
            <a:spAutoFit/>
          </a:bodyPr>
          <a:lstStyle>
            <a:lvl1pPr marL="0" indent="0" algn="l">
              <a:buNone/>
              <a:defRPr lang="en-US" sz="1800" b="1" dirty="0">
                <a:solidFill>
                  <a:srgbClr val="FF4648"/>
                </a:solidFill>
                <a:latin typeface="Segoe UI" panose="020B0502040204020203" pitchFamily="34" charset="0"/>
                <a:ea typeface="Verdana" panose="020B0604030504040204" pitchFamily="34" charset="0"/>
                <a:cs typeface="Segoe UI" panose="020B0502040204020203" pitchFamily="34" charset="0"/>
              </a:defRPr>
            </a:lvl1pPr>
          </a:lstStyle>
          <a:p>
            <a:pPr marL="228600" lvl="0" indent="-228600"/>
            <a:r>
              <a:rPr lang="en-US" dirty="0"/>
              <a:t>Click to edit Agenda 3</a:t>
            </a:r>
          </a:p>
        </p:txBody>
      </p:sp>
      <p:sp>
        <p:nvSpPr>
          <p:cNvPr id="37" name="Text Placeholder 2">
            <a:extLst>
              <a:ext uri="{FF2B5EF4-FFF2-40B4-BE49-F238E27FC236}">
                <a16:creationId xmlns:a16="http://schemas.microsoft.com/office/drawing/2014/main" id="{6D430A73-AAF9-4754-9B96-14122E91A12A}"/>
              </a:ext>
            </a:extLst>
          </p:cNvPr>
          <p:cNvSpPr>
            <a:spLocks noGrp="1"/>
          </p:cNvSpPr>
          <p:nvPr>
            <p:ph type="body" idx="19" hasCustomPrompt="1"/>
          </p:nvPr>
        </p:nvSpPr>
        <p:spPr>
          <a:xfrm>
            <a:off x="8196042" y="3769428"/>
            <a:ext cx="3504230" cy="375657"/>
          </a:xfrm>
        </p:spPr>
        <p:txBody>
          <a:bodyPr wrap="square" lIns="90000" tIns="90000" rIns="90000" bIns="90000">
            <a:spAutoFit/>
          </a:bodyPr>
          <a:lstStyle>
            <a:lvl1pPr marL="0" indent="0" algn="l">
              <a:buNone/>
              <a:defRPr lang="en-US" sz="1400" dirty="0">
                <a:solidFill>
                  <a:srgbClr val="2C3E50"/>
                </a:solidFill>
                <a:latin typeface="Segoe UI Light" panose="020B0502040204020203" pitchFamily="34" charset="0"/>
                <a:ea typeface="Verdana" panose="020B0604030504040204" pitchFamily="34" charset="0"/>
                <a:cs typeface="Segoe UI Light" panose="020B0502040204020203" pitchFamily="34" charset="0"/>
              </a:defRPr>
            </a:lvl1pPr>
          </a:lstStyle>
          <a:p>
            <a:pPr marL="228600" lvl="0" indent="-228600"/>
            <a:r>
              <a:rPr lang="en-US" dirty="0"/>
              <a:t>Click to edit body text</a:t>
            </a:r>
          </a:p>
        </p:txBody>
      </p:sp>
      <p:sp>
        <p:nvSpPr>
          <p:cNvPr id="33" name="Text Placeholder 2">
            <a:extLst>
              <a:ext uri="{FF2B5EF4-FFF2-40B4-BE49-F238E27FC236}">
                <a16:creationId xmlns:a16="http://schemas.microsoft.com/office/drawing/2014/main" id="{716E8253-791B-4C2D-A3C7-0279CF659F94}"/>
              </a:ext>
            </a:extLst>
          </p:cNvPr>
          <p:cNvSpPr>
            <a:spLocks noGrp="1"/>
          </p:cNvSpPr>
          <p:nvPr>
            <p:ph type="body" idx="15" hasCustomPrompt="1"/>
          </p:nvPr>
        </p:nvSpPr>
        <p:spPr>
          <a:xfrm>
            <a:off x="7667141" y="2025166"/>
            <a:ext cx="3504230" cy="340178"/>
          </a:xfrm>
        </p:spPr>
        <p:txBody>
          <a:bodyPr wrap="square" lIns="90000" tIns="90000" rIns="90000" bIns="0" anchor="b" anchorCtr="0">
            <a:spAutoFit/>
          </a:bodyPr>
          <a:lstStyle>
            <a:lvl1pPr marL="0" indent="0" algn="l">
              <a:buNone/>
              <a:defRPr lang="en-US" sz="1800" b="1" dirty="0">
                <a:solidFill>
                  <a:srgbClr val="FF4648"/>
                </a:solidFill>
                <a:latin typeface="Segoe UI" panose="020B0502040204020203" pitchFamily="34" charset="0"/>
                <a:ea typeface="Verdana" panose="020B0604030504040204" pitchFamily="34" charset="0"/>
                <a:cs typeface="Segoe UI" panose="020B0502040204020203" pitchFamily="34" charset="0"/>
              </a:defRPr>
            </a:lvl1pPr>
          </a:lstStyle>
          <a:p>
            <a:pPr marL="228600" lvl="0" indent="-228600"/>
            <a:r>
              <a:rPr lang="en-US" dirty="0"/>
              <a:t>Click to edit Agenda 2</a:t>
            </a:r>
          </a:p>
        </p:txBody>
      </p:sp>
      <p:sp>
        <p:nvSpPr>
          <p:cNvPr id="34" name="Text Placeholder 2">
            <a:extLst>
              <a:ext uri="{FF2B5EF4-FFF2-40B4-BE49-F238E27FC236}">
                <a16:creationId xmlns:a16="http://schemas.microsoft.com/office/drawing/2014/main" id="{7C1A95FD-E41A-4D12-9E18-F316539C94B9}"/>
              </a:ext>
            </a:extLst>
          </p:cNvPr>
          <p:cNvSpPr>
            <a:spLocks noGrp="1"/>
          </p:cNvSpPr>
          <p:nvPr>
            <p:ph type="body" idx="16" hasCustomPrompt="1"/>
          </p:nvPr>
        </p:nvSpPr>
        <p:spPr>
          <a:xfrm>
            <a:off x="7667141" y="2381484"/>
            <a:ext cx="3504230" cy="375657"/>
          </a:xfrm>
        </p:spPr>
        <p:txBody>
          <a:bodyPr wrap="square" lIns="90000" tIns="90000" rIns="90000" bIns="90000">
            <a:spAutoFit/>
          </a:bodyPr>
          <a:lstStyle>
            <a:lvl1pPr marL="0" indent="0" algn="l">
              <a:buNone/>
              <a:defRPr lang="en-US" sz="1400" dirty="0">
                <a:solidFill>
                  <a:srgbClr val="2C3E50"/>
                </a:solidFill>
                <a:latin typeface="Segoe UI Light" panose="020B0502040204020203" pitchFamily="34" charset="0"/>
                <a:ea typeface="Verdana" panose="020B0604030504040204" pitchFamily="34" charset="0"/>
                <a:cs typeface="Segoe UI Light" panose="020B0502040204020203" pitchFamily="34" charset="0"/>
              </a:defRPr>
            </a:lvl1pPr>
          </a:lstStyle>
          <a:p>
            <a:pPr marL="228600" lvl="0" indent="-228600"/>
            <a:r>
              <a:rPr lang="en-US" dirty="0"/>
              <a:t>Click to edit body text</a:t>
            </a:r>
          </a:p>
        </p:txBody>
      </p:sp>
      <p:sp>
        <p:nvSpPr>
          <p:cNvPr id="7" name="Freeform: Shape 6">
            <a:extLst>
              <a:ext uri="{FF2B5EF4-FFF2-40B4-BE49-F238E27FC236}">
                <a16:creationId xmlns:a16="http://schemas.microsoft.com/office/drawing/2014/main" id="{9C4B960E-F54C-4DB6-88EA-7CCDD316ECCE}"/>
              </a:ext>
            </a:extLst>
          </p:cNvPr>
          <p:cNvSpPr/>
          <p:nvPr userDrawn="1"/>
        </p:nvSpPr>
        <p:spPr>
          <a:xfrm flipH="1" flipV="1">
            <a:off x="0" y="728474"/>
            <a:ext cx="6857998" cy="6129526"/>
          </a:xfrm>
          <a:custGeom>
            <a:avLst/>
            <a:gdLst>
              <a:gd name="connsiteX0" fmla="*/ 6857998 w 6857998"/>
              <a:gd name="connsiteY0" fmla="*/ 6129526 h 6129526"/>
              <a:gd name="connsiteX1" fmla="*/ 4978250 w 6857998"/>
              <a:gd name="connsiteY1" fmla="*/ 6129526 h 6129526"/>
              <a:gd name="connsiteX2" fmla="*/ 4430373 w 6857998"/>
              <a:gd name="connsiteY2" fmla="*/ 5087873 h 6129526"/>
              <a:gd name="connsiteX3" fmla="*/ 1058523 w 6857998"/>
              <a:gd name="connsiteY3" fmla="*/ 4005071 h 6129526"/>
              <a:gd name="connsiteX4" fmla="*/ 1063094 w 6857998"/>
              <a:gd name="connsiteY4" fmla="*/ 1358646 h 6129526"/>
              <a:gd name="connsiteX5" fmla="*/ 105 w 6857998"/>
              <a:gd name="connsiteY5" fmla="*/ 0 h 6129526"/>
              <a:gd name="connsiteX6" fmla="*/ 6857998 w 6857998"/>
              <a:gd name="connsiteY6" fmla="*/ 0 h 6129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57998" h="6129526">
                <a:moveTo>
                  <a:pt x="6857998" y="6129526"/>
                </a:moveTo>
                <a:lnTo>
                  <a:pt x="4978250" y="6129526"/>
                </a:lnTo>
                <a:cubicBezTo>
                  <a:pt x="4875380" y="5827775"/>
                  <a:pt x="4823563" y="5427725"/>
                  <a:pt x="4430373" y="5087873"/>
                </a:cubicBezTo>
                <a:cubicBezTo>
                  <a:pt x="2839316" y="3708653"/>
                  <a:pt x="1656692" y="5091683"/>
                  <a:pt x="1058523" y="4005071"/>
                </a:cubicBezTo>
                <a:cubicBezTo>
                  <a:pt x="599799" y="3171443"/>
                  <a:pt x="1461621" y="2282951"/>
                  <a:pt x="1063094" y="1358646"/>
                </a:cubicBezTo>
                <a:cubicBezTo>
                  <a:pt x="686666" y="485395"/>
                  <a:pt x="-9802" y="470155"/>
                  <a:pt x="105" y="0"/>
                </a:cubicBezTo>
                <a:lnTo>
                  <a:pt x="6857998" y="0"/>
                </a:lnTo>
                <a:close/>
              </a:path>
            </a:pathLst>
          </a:custGeom>
          <a:gradFill>
            <a:gsLst>
              <a:gs pos="7000">
                <a:schemeClr val="bg1">
                  <a:lumMod val="95000"/>
                </a:schemeClr>
              </a:gs>
              <a:gs pos="100000">
                <a:schemeClr val="bg1"/>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a:p>
        </p:txBody>
      </p:sp>
      <p:sp>
        <p:nvSpPr>
          <p:cNvPr id="6" name="Slide Number Placeholder 5">
            <a:extLst>
              <a:ext uri="{FF2B5EF4-FFF2-40B4-BE49-F238E27FC236}">
                <a16:creationId xmlns:a16="http://schemas.microsoft.com/office/drawing/2014/main" id="{31888A01-F578-4F6F-B46A-3A6E17507317}"/>
              </a:ext>
            </a:extLst>
          </p:cNvPr>
          <p:cNvSpPr>
            <a:spLocks noGrp="1"/>
          </p:cNvSpPr>
          <p:nvPr>
            <p:ph type="sldNum" sz="quarter" idx="12"/>
          </p:nvPr>
        </p:nvSpPr>
        <p:spPr>
          <a:xfrm>
            <a:off x="5870304" y="6373583"/>
            <a:ext cx="451392" cy="258040"/>
          </a:xfrm>
          <a:prstGeom prst="roundRect">
            <a:avLst>
              <a:gd name="adj" fmla="val 50000"/>
            </a:avLst>
          </a:prstGeom>
          <a:solidFill>
            <a:srgbClr val="F2F2F2"/>
          </a:solidFill>
        </p:spPr>
        <p:txBody>
          <a:bodyPr wrap="square" lIns="36000" tIns="36000" rIns="36000" bIns="36000" anchor="ctr" anchorCtr="0">
            <a:spAutoFit/>
          </a:bodyPr>
          <a:lstStyle>
            <a:lvl1pPr marL="0" indent="0" algn="ctr">
              <a:buFont typeface="Arial" panose="020B0604020202020204" pitchFamily="34" charset="0"/>
              <a:buNone/>
              <a:defRPr lang="en-ID" sz="800" smtClean="0">
                <a:solidFill>
                  <a:srgbClr val="FF4648"/>
                </a:solidFill>
                <a:latin typeface="Segoe UI Light" panose="020B0502040204020203" pitchFamily="34" charset="0"/>
                <a:ea typeface="Verdana" panose="020B0604030504040204" pitchFamily="34" charset="0"/>
                <a:cs typeface="Segoe UI Light" panose="020B0502040204020203" pitchFamily="34" charset="0"/>
              </a:defRPr>
            </a:lvl1pPr>
          </a:lstStyle>
          <a:p>
            <a:pPr>
              <a:lnSpc>
                <a:spcPct val="90000"/>
              </a:lnSpc>
              <a:spcBef>
                <a:spcPts val="1000"/>
              </a:spcBef>
            </a:pPr>
            <a:fld id="{C2121D95-DB7A-4450-8B67-5020B006448E}" type="slidenum">
              <a:rPr lang="en-ID" smtClean="0"/>
              <a:pPr>
                <a:lnSpc>
                  <a:spcPct val="90000"/>
                </a:lnSpc>
                <a:spcBef>
                  <a:spcPts val="1000"/>
                </a:spcBef>
              </a:pPr>
              <a:t>‹#›</a:t>
            </a:fld>
            <a:endParaRPr lang="en-ID"/>
          </a:p>
        </p:txBody>
      </p:sp>
      <p:sp>
        <p:nvSpPr>
          <p:cNvPr id="8" name="Freeform: Shape 7">
            <a:extLst>
              <a:ext uri="{FF2B5EF4-FFF2-40B4-BE49-F238E27FC236}">
                <a16:creationId xmlns:a16="http://schemas.microsoft.com/office/drawing/2014/main" id="{5781B117-8A20-4A7E-A983-85A4FA175C74}"/>
              </a:ext>
            </a:extLst>
          </p:cNvPr>
          <p:cNvSpPr/>
          <p:nvPr userDrawn="1"/>
        </p:nvSpPr>
        <p:spPr>
          <a:xfrm>
            <a:off x="0" y="0"/>
            <a:ext cx="3920647" cy="6858000"/>
          </a:xfrm>
          <a:custGeom>
            <a:avLst/>
            <a:gdLst>
              <a:gd name="connsiteX0" fmla="*/ 0 w 5647056"/>
              <a:gd name="connsiteY0" fmla="*/ 0 h 6858000"/>
              <a:gd name="connsiteX1" fmla="*/ 3423943 w 5647056"/>
              <a:gd name="connsiteY1" fmla="*/ 0 h 6858000"/>
              <a:gd name="connsiteX2" fmla="*/ 3499035 w 5647056"/>
              <a:gd name="connsiteY2" fmla="*/ 35429 h 6858000"/>
              <a:gd name="connsiteX3" fmla="*/ 5647056 w 5647056"/>
              <a:gd name="connsiteY3" fmla="*/ 3360058 h 6858000"/>
              <a:gd name="connsiteX4" fmla="*/ 3140248 w 5647056"/>
              <a:gd name="connsiteY4" fmla="*/ 6843903 h 6858000"/>
              <a:gd name="connsiteX5" fmla="*/ 3101435 w 5647056"/>
              <a:gd name="connsiteY5" fmla="*/ 6858000 h 6858000"/>
              <a:gd name="connsiteX6" fmla="*/ 0 w 5647056"/>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47056" h="6858000">
                <a:moveTo>
                  <a:pt x="0" y="0"/>
                </a:moveTo>
                <a:lnTo>
                  <a:pt x="3423943" y="0"/>
                </a:lnTo>
                <a:lnTo>
                  <a:pt x="3499035" y="35429"/>
                </a:lnTo>
                <a:cubicBezTo>
                  <a:pt x="4778493" y="675696"/>
                  <a:pt x="5647056" y="1924439"/>
                  <a:pt x="5647056" y="3360058"/>
                </a:cubicBezTo>
                <a:cubicBezTo>
                  <a:pt x="5647056" y="4926188"/>
                  <a:pt x="4613394" y="6269920"/>
                  <a:pt x="3140248" y="6843903"/>
                </a:cubicBezTo>
                <a:lnTo>
                  <a:pt x="3101435" y="6858000"/>
                </a:lnTo>
                <a:lnTo>
                  <a:pt x="0" y="6858000"/>
                </a:lnTo>
                <a:close/>
              </a:path>
            </a:pathLst>
          </a:custGeom>
          <a:gradFill>
            <a:gsLst>
              <a:gs pos="28000">
                <a:srgbClr val="2C3E50"/>
              </a:gs>
              <a:gs pos="100000">
                <a:srgbClr val="BDC3C7"/>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a:p>
        </p:txBody>
      </p:sp>
      <p:sp>
        <p:nvSpPr>
          <p:cNvPr id="9" name="Freeform: Shape 8">
            <a:extLst>
              <a:ext uri="{FF2B5EF4-FFF2-40B4-BE49-F238E27FC236}">
                <a16:creationId xmlns:a16="http://schemas.microsoft.com/office/drawing/2014/main" id="{1A0D361E-F920-48E6-BCDE-75AD99AEE071}"/>
              </a:ext>
            </a:extLst>
          </p:cNvPr>
          <p:cNvSpPr/>
          <p:nvPr userDrawn="1"/>
        </p:nvSpPr>
        <p:spPr>
          <a:xfrm>
            <a:off x="1" y="406528"/>
            <a:ext cx="7340317" cy="5928048"/>
          </a:xfrm>
          <a:custGeom>
            <a:avLst/>
            <a:gdLst>
              <a:gd name="connsiteX0" fmla="*/ 2859757 w 7340317"/>
              <a:gd name="connsiteY0" fmla="*/ 0 h 5928048"/>
              <a:gd name="connsiteX1" fmla="*/ 7340317 w 7340317"/>
              <a:gd name="connsiteY1" fmla="*/ 3653404 h 5928048"/>
              <a:gd name="connsiteX2" fmla="*/ 2859757 w 7340317"/>
              <a:gd name="connsiteY2" fmla="*/ 5928048 h 5928048"/>
              <a:gd name="connsiteX3" fmla="*/ 31710 w 7340317"/>
              <a:gd name="connsiteY3" fmla="*/ 5664167 h 5928048"/>
              <a:gd name="connsiteX4" fmla="*/ 0 w 7340317"/>
              <a:gd name="connsiteY4" fmla="*/ 5656702 h 5928048"/>
              <a:gd name="connsiteX5" fmla="*/ 0 w 7340317"/>
              <a:gd name="connsiteY5" fmla="*/ 716630 h 5928048"/>
              <a:gd name="connsiteX6" fmla="*/ 31710 w 7340317"/>
              <a:gd name="connsiteY6" fmla="*/ 700130 h 5928048"/>
              <a:gd name="connsiteX7" fmla="*/ 2859757 w 7340317"/>
              <a:gd name="connsiteY7" fmla="*/ 0 h 5928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340317" h="5928048">
                <a:moveTo>
                  <a:pt x="2859757" y="0"/>
                </a:moveTo>
                <a:cubicBezTo>
                  <a:pt x="5334157" y="0"/>
                  <a:pt x="7340317" y="1924626"/>
                  <a:pt x="7340317" y="3653404"/>
                </a:cubicBezTo>
                <a:cubicBezTo>
                  <a:pt x="7340317" y="5382183"/>
                  <a:pt x="5334157" y="5928048"/>
                  <a:pt x="2859757" y="5928048"/>
                </a:cubicBezTo>
                <a:cubicBezTo>
                  <a:pt x="1931857" y="5928048"/>
                  <a:pt x="926254" y="5851286"/>
                  <a:pt x="31710" y="5664167"/>
                </a:cubicBezTo>
                <a:lnTo>
                  <a:pt x="0" y="5656702"/>
                </a:lnTo>
                <a:lnTo>
                  <a:pt x="0" y="716630"/>
                </a:lnTo>
                <a:lnTo>
                  <a:pt x="31710" y="700130"/>
                </a:lnTo>
                <a:cubicBezTo>
                  <a:pt x="926254" y="270651"/>
                  <a:pt x="1931857" y="0"/>
                  <a:pt x="2859757" y="0"/>
                </a:cubicBezTo>
                <a:close/>
              </a:path>
            </a:pathLst>
          </a:custGeom>
          <a:gradFill flip="none" rotWithShape="1">
            <a:gsLst>
              <a:gs pos="0">
                <a:srgbClr val="2C3E50"/>
              </a:gs>
              <a:gs pos="29000">
                <a:srgbClr val="06427B"/>
              </a:gs>
              <a:gs pos="100000">
                <a:srgbClr val="4B6CB7"/>
              </a:gs>
            </a:gsLst>
            <a:lin ang="16800000" scaled="0"/>
            <a:tileRect/>
          </a:gradFill>
          <a:ln w="12700" cap="flat" cmpd="sng" algn="ctr">
            <a:noFill/>
            <a:prstDash val="solid"/>
            <a:miter lim="800000"/>
          </a:ln>
          <a:effectLst>
            <a:outerShdw blurRad="355600" sx="102000" sy="102000" algn="ctr" rotWithShape="0">
              <a:prstClr val="black">
                <a:alpha val="19000"/>
              </a:prstClr>
            </a:outerShdw>
          </a:effectLst>
        </p:spPr>
        <p:txBody>
          <a:bodyPr wrap="square" rtlCol="0" anchor="ctr">
            <a:noAutofit/>
          </a:bodyPr>
          <a:lstStyle/>
          <a:p>
            <a:pPr algn="ctr"/>
            <a:endParaRPr lang="en-ID" kern="0">
              <a:solidFill>
                <a:prstClr val="white"/>
              </a:solidFill>
              <a:latin typeface="Segoe UI Light"/>
            </a:endParaRPr>
          </a:p>
        </p:txBody>
      </p:sp>
      <p:sp>
        <p:nvSpPr>
          <p:cNvPr id="10" name="Freeform: Shape 9">
            <a:extLst>
              <a:ext uri="{FF2B5EF4-FFF2-40B4-BE49-F238E27FC236}">
                <a16:creationId xmlns:a16="http://schemas.microsoft.com/office/drawing/2014/main" id="{8946ED79-107D-4D21-B2ED-3829BA6EF4AF}"/>
              </a:ext>
            </a:extLst>
          </p:cNvPr>
          <p:cNvSpPr/>
          <p:nvPr userDrawn="1"/>
        </p:nvSpPr>
        <p:spPr>
          <a:xfrm>
            <a:off x="10566794" y="4805984"/>
            <a:ext cx="1625206" cy="2052016"/>
          </a:xfrm>
          <a:custGeom>
            <a:avLst/>
            <a:gdLst>
              <a:gd name="connsiteX0" fmla="*/ 1625206 w 1625206"/>
              <a:gd name="connsiteY0" fmla="*/ 0 h 2052016"/>
              <a:gd name="connsiteX1" fmla="*/ 1625206 w 1625206"/>
              <a:gd name="connsiteY1" fmla="*/ 2052016 h 2052016"/>
              <a:gd name="connsiteX2" fmla="*/ 0 w 1625206"/>
              <a:gd name="connsiteY2" fmla="*/ 2052016 h 2052016"/>
              <a:gd name="connsiteX3" fmla="*/ 43402 w 1625206"/>
              <a:gd name="connsiteY3" fmla="*/ 1868727 h 2052016"/>
              <a:gd name="connsiteX4" fmla="*/ 1578065 w 1625206"/>
              <a:gd name="connsiteY4" fmla="*/ 16175 h 20520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5206" h="2052016">
                <a:moveTo>
                  <a:pt x="1625206" y="0"/>
                </a:moveTo>
                <a:lnTo>
                  <a:pt x="1625206" y="2052016"/>
                </a:lnTo>
                <a:lnTo>
                  <a:pt x="0" y="2052016"/>
                </a:lnTo>
                <a:lnTo>
                  <a:pt x="43402" y="1868727"/>
                </a:lnTo>
                <a:cubicBezTo>
                  <a:pt x="270676" y="1063836"/>
                  <a:pt x="847411" y="317688"/>
                  <a:pt x="1578065" y="16175"/>
                </a:cubicBezTo>
                <a:close/>
              </a:path>
            </a:pathLst>
          </a:custGeom>
          <a:gradFill>
            <a:gsLst>
              <a:gs pos="7000">
                <a:srgbClr val="2C3E50"/>
              </a:gs>
              <a:gs pos="100000">
                <a:srgbClr val="BDC3C7"/>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a:solidFill>
                <a:schemeClr val="lt1"/>
              </a:solidFill>
            </a:endParaRPr>
          </a:p>
        </p:txBody>
      </p:sp>
      <p:sp>
        <p:nvSpPr>
          <p:cNvPr id="12" name="Oval 11">
            <a:extLst>
              <a:ext uri="{FF2B5EF4-FFF2-40B4-BE49-F238E27FC236}">
                <a16:creationId xmlns:a16="http://schemas.microsoft.com/office/drawing/2014/main" id="{81DBC63A-A4EC-4434-ACB4-F49C6304C983}"/>
              </a:ext>
            </a:extLst>
          </p:cNvPr>
          <p:cNvSpPr/>
          <p:nvPr userDrawn="1"/>
        </p:nvSpPr>
        <p:spPr>
          <a:xfrm rot="10800000" flipH="1">
            <a:off x="836925" y="987680"/>
            <a:ext cx="5085020" cy="5085020"/>
          </a:xfrm>
          <a:prstGeom prst="ellipse">
            <a:avLst/>
          </a:prstGeom>
          <a:gradFill>
            <a:gsLst>
              <a:gs pos="54000">
                <a:schemeClr val="bg1">
                  <a:alpha val="4000"/>
                </a:schemeClr>
              </a:gs>
              <a:gs pos="62000">
                <a:srgbClr val="4B6CB7">
                  <a:alpha val="0"/>
                </a:srgb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a:p>
        </p:txBody>
      </p:sp>
      <p:pic>
        <p:nvPicPr>
          <p:cNvPr id="13" name="Graphic 12">
            <a:extLst>
              <a:ext uri="{FF2B5EF4-FFF2-40B4-BE49-F238E27FC236}">
                <a16:creationId xmlns:a16="http://schemas.microsoft.com/office/drawing/2014/main" id="{8B4C9DF5-F0DE-4657-84C6-B07A65C92A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858433" y="2650083"/>
            <a:ext cx="5085021" cy="3258711"/>
          </a:xfrm>
          <a:prstGeom prst="rect">
            <a:avLst/>
          </a:prstGeom>
        </p:spPr>
      </p:pic>
      <p:sp>
        <p:nvSpPr>
          <p:cNvPr id="23" name="Oval 22">
            <a:extLst>
              <a:ext uri="{FF2B5EF4-FFF2-40B4-BE49-F238E27FC236}">
                <a16:creationId xmlns:a16="http://schemas.microsoft.com/office/drawing/2014/main" id="{5AF88CCF-98BD-4CF1-B76A-85B956CE2AC1}"/>
              </a:ext>
            </a:extLst>
          </p:cNvPr>
          <p:cNvSpPr/>
          <p:nvPr/>
        </p:nvSpPr>
        <p:spPr>
          <a:xfrm>
            <a:off x="6949966" y="3391585"/>
            <a:ext cx="771150" cy="771149"/>
          </a:xfrm>
          <a:prstGeom prst="ellipse">
            <a:avLst/>
          </a:prstGeom>
          <a:gradFill>
            <a:gsLst>
              <a:gs pos="7000">
                <a:srgbClr val="2C3E50"/>
              </a:gs>
              <a:gs pos="100000">
                <a:srgbClr val="BDC3C7"/>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b="1" dirty="0">
                <a:latin typeface="Segoe UI" panose="020B0502040204020203" pitchFamily="34" charset="0"/>
                <a:cs typeface="Segoe UI" panose="020B0502040204020203" pitchFamily="34" charset="0"/>
              </a:rPr>
              <a:t>03</a:t>
            </a:r>
            <a:endParaRPr lang="en-ID" sz="2000" b="1" dirty="0">
              <a:latin typeface="Segoe UI" panose="020B0502040204020203" pitchFamily="34" charset="0"/>
              <a:cs typeface="Segoe UI" panose="020B0502040204020203" pitchFamily="34" charset="0"/>
            </a:endParaRPr>
          </a:p>
        </p:txBody>
      </p:sp>
      <p:sp>
        <p:nvSpPr>
          <p:cNvPr id="2" name="Title 1">
            <a:extLst>
              <a:ext uri="{FF2B5EF4-FFF2-40B4-BE49-F238E27FC236}">
                <a16:creationId xmlns:a16="http://schemas.microsoft.com/office/drawing/2014/main" id="{2805A59C-7F3B-40C2-ABA1-F12756C32EA0}"/>
              </a:ext>
            </a:extLst>
          </p:cNvPr>
          <p:cNvSpPr>
            <a:spLocks noGrp="1"/>
          </p:cNvSpPr>
          <p:nvPr userDrawn="1">
            <p:ph type="title"/>
          </p:nvPr>
        </p:nvSpPr>
        <p:spPr>
          <a:xfrm>
            <a:off x="1406307" y="1867053"/>
            <a:ext cx="5026948" cy="1511353"/>
          </a:xfrm>
        </p:spPr>
        <p:txBody>
          <a:bodyPr wrap="square" tIns="90000" bIns="90000" anchor="t" anchorCtr="0">
            <a:spAutoFit/>
          </a:bodyPr>
          <a:lstStyle>
            <a:lvl1pPr>
              <a:defRPr lang="en-ID" sz="4800" b="1" dirty="0">
                <a:solidFill>
                  <a:srgbClr val="EF3F41"/>
                </a:solidFill>
                <a:latin typeface="Segoe UI" panose="020B0502040204020203" pitchFamily="34" charset="0"/>
                <a:ea typeface="Verdana" panose="020B0604030504040204" pitchFamily="34" charset="0"/>
                <a:cs typeface="Segoe UI" panose="020B0502040204020203" pitchFamily="34" charset="0"/>
              </a:defRPr>
            </a:lvl1pPr>
          </a:lstStyle>
          <a:p>
            <a:pPr marL="0" lvl="0"/>
            <a:r>
              <a:rPr lang="en-US" dirty="0"/>
              <a:t>Click to edit Master title style</a:t>
            </a:r>
            <a:endParaRPr lang="en-ID" dirty="0"/>
          </a:p>
        </p:txBody>
      </p:sp>
      <p:sp>
        <p:nvSpPr>
          <p:cNvPr id="3" name="Text Placeholder 2">
            <a:extLst>
              <a:ext uri="{FF2B5EF4-FFF2-40B4-BE49-F238E27FC236}">
                <a16:creationId xmlns:a16="http://schemas.microsoft.com/office/drawing/2014/main" id="{C56C2E43-33E8-4DAD-A059-CD6DC46CC37F}"/>
              </a:ext>
            </a:extLst>
          </p:cNvPr>
          <p:cNvSpPr>
            <a:spLocks noGrp="1"/>
          </p:cNvSpPr>
          <p:nvPr userDrawn="1">
            <p:ph type="body" idx="1" hasCustomPrompt="1"/>
          </p:nvPr>
        </p:nvSpPr>
        <p:spPr>
          <a:xfrm>
            <a:off x="6336506" y="834242"/>
            <a:ext cx="3504230" cy="340178"/>
          </a:xfrm>
        </p:spPr>
        <p:txBody>
          <a:bodyPr wrap="square" lIns="90000" tIns="90000" rIns="90000" bIns="0" anchor="b" anchorCtr="0">
            <a:spAutoFit/>
          </a:bodyPr>
          <a:lstStyle>
            <a:lvl1pPr marL="0" indent="0" algn="l">
              <a:buNone/>
              <a:defRPr lang="en-US" sz="1800" b="1" dirty="0">
                <a:solidFill>
                  <a:srgbClr val="FF4648"/>
                </a:solidFill>
                <a:latin typeface="Segoe UI" panose="020B0502040204020203" pitchFamily="34" charset="0"/>
                <a:ea typeface="Verdana" panose="020B0604030504040204" pitchFamily="34" charset="0"/>
                <a:cs typeface="Segoe UI" panose="020B0502040204020203" pitchFamily="34" charset="0"/>
              </a:defRPr>
            </a:lvl1pPr>
          </a:lstStyle>
          <a:p>
            <a:pPr marL="228600" lvl="0" indent="-228600"/>
            <a:r>
              <a:rPr lang="en-US" dirty="0"/>
              <a:t>Click to edit Agenda 1</a:t>
            </a:r>
          </a:p>
        </p:txBody>
      </p:sp>
      <p:sp>
        <p:nvSpPr>
          <p:cNvPr id="27" name="Text Placeholder 2">
            <a:extLst>
              <a:ext uri="{FF2B5EF4-FFF2-40B4-BE49-F238E27FC236}">
                <a16:creationId xmlns:a16="http://schemas.microsoft.com/office/drawing/2014/main" id="{52791A32-7D22-4589-AFFD-CC8F1FDFD995}"/>
              </a:ext>
            </a:extLst>
          </p:cNvPr>
          <p:cNvSpPr>
            <a:spLocks noGrp="1"/>
          </p:cNvSpPr>
          <p:nvPr>
            <p:ph type="body" idx="13" hasCustomPrompt="1"/>
          </p:nvPr>
        </p:nvSpPr>
        <p:spPr>
          <a:xfrm>
            <a:off x="6336506" y="1190560"/>
            <a:ext cx="3504230" cy="375657"/>
          </a:xfrm>
        </p:spPr>
        <p:txBody>
          <a:bodyPr wrap="square" lIns="90000" tIns="90000" rIns="90000" bIns="90000">
            <a:spAutoFit/>
          </a:bodyPr>
          <a:lstStyle>
            <a:lvl1pPr marL="0" indent="0" algn="l">
              <a:buNone/>
              <a:defRPr lang="en-US" sz="1400" dirty="0">
                <a:solidFill>
                  <a:srgbClr val="2C3E50"/>
                </a:solidFill>
                <a:latin typeface="Segoe UI Light" panose="020B0502040204020203" pitchFamily="34" charset="0"/>
                <a:ea typeface="Verdana" panose="020B0604030504040204" pitchFamily="34" charset="0"/>
                <a:cs typeface="Segoe UI Light" panose="020B0502040204020203" pitchFamily="34" charset="0"/>
              </a:defRPr>
            </a:lvl1pPr>
          </a:lstStyle>
          <a:p>
            <a:pPr marL="228600" lvl="0" indent="-228600"/>
            <a:r>
              <a:rPr lang="en-US" dirty="0"/>
              <a:t>Click to edit body text</a:t>
            </a:r>
          </a:p>
        </p:txBody>
      </p:sp>
      <p:sp>
        <p:nvSpPr>
          <p:cNvPr id="32" name="Text Placeholder 31">
            <a:extLst>
              <a:ext uri="{FF2B5EF4-FFF2-40B4-BE49-F238E27FC236}">
                <a16:creationId xmlns:a16="http://schemas.microsoft.com/office/drawing/2014/main" id="{258970B7-34BF-45DD-B258-2F277A160A02}"/>
              </a:ext>
            </a:extLst>
          </p:cNvPr>
          <p:cNvSpPr>
            <a:spLocks noGrp="1"/>
          </p:cNvSpPr>
          <p:nvPr>
            <p:ph type="body" sz="quarter" idx="14" hasCustomPrompt="1"/>
          </p:nvPr>
        </p:nvSpPr>
        <p:spPr>
          <a:xfrm>
            <a:off x="4874530" y="797365"/>
            <a:ext cx="772526" cy="771149"/>
          </a:xfrm>
          <a:prstGeom prst="ellipse">
            <a:avLst/>
          </a:prstGeom>
          <a:gradFill>
            <a:gsLst>
              <a:gs pos="7000">
                <a:srgbClr val="2C3E50"/>
              </a:gs>
              <a:gs pos="100000">
                <a:srgbClr val="BDC3C7"/>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2000" b="1" dirty="0" smtClean="0">
                <a:solidFill>
                  <a:schemeClr val="lt1"/>
                </a:solidFill>
                <a:latin typeface="Segoe UI" panose="020B0502040204020203" pitchFamily="34" charset="0"/>
                <a:cs typeface="Segoe UI" panose="020B0502040204020203" pitchFamily="34" charset="0"/>
              </a:defRPr>
            </a:lvl1pPr>
            <a:lvl2pPr>
              <a:defRPr lang="en-US" sz="1800" dirty="0" smtClean="0">
                <a:solidFill>
                  <a:schemeClr val="lt1"/>
                </a:solidFill>
              </a:defRPr>
            </a:lvl2pPr>
            <a:lvl3pPr>
              <a:defRPr lang="en-US" sz="1800" dirty="0" smtClean="0">
                <a:solidFill>
                  <a:schemeClr val="lt1"/>
                </a:solidFill>
              </a:defRPr>
            </a:lvl3pPr>
            <a:lvl4pPr>
              <a:defRPr lang="en-US" dirty="0" smtClean="0">
                <a:solidFill>
                  <a:schemeClr val="lt1"/>
                </a:solidFill>
              </a:defRPr>
            </a:lvl4pPr>
            <a:lvl5pPr>
              <a:defRPr lang="en-ID" dirty="0">
                <a:solidFill>
                  <a:schemeClr val="lt1"/>
                </a:solidFill>
              </a:defRPr>
            </a:lvl5pPr>
          </a:lstStyle>
          <a:p>
            <a:pPr marL="0" lvl="0" algn="ctr"/>
            <a:r>
              <a:rPr lang="en-US" dirty="0"/>
              <a:t>No.</a:t>
            </a:r>
            <a:endParaRPr lang="en-ID" dirty="0"/>
          </a:p>
        </p:txBody>
      </p:sp>
      <p:sp>
        <p:nvSpPr>
          <p:cNvPr id="35" name="Text Placeholder 31">
            <a:extLst>
              <a:ext uri="{FF2B5EF4-FFF2-40B4-BE49-F238E27FC236}">
                <a16:creationId xmlns:a16="http://schemas.microsoft.com/office/drawing/2014/main" id="{4B018A37-6FC5-4B6D-A043-56A9D1A2666F}"/>
              </a:ext>
            </a:extLst>
          </p:cNvPr>
          <p:cNvSpPr>
            <a:spLocks noGrp="1"/>
          </p:cNvSpPr>
          <p:nvPr>
            <p:ph type="body" sz="quarter" idx="17" hasCustomPrompt="1"/>
          </p:nvPr>
        </p:nvSpPr>
        <p:spPr>
          <a:xfrm>
            <a:off x="6421065" y="1991146"/>
            <a:ext cx="772526" cy="771149"/>
          </a:xfrm>
          <a:prstGeom prst="ellipse">
            <a:avLst/>
          </a:prstGeom>
          <a:gradFill>
            <a:gsLst>
              <a:gs pos="7000">
                <a:srgbClr val="2C3E50"/>
              </a:gs>
              <a:gs pos="100000">
                <a:srgbClr val="BDC3C7"/>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2000" b="1" dirty="0" smtClean="0">
                <a:solidFill>
                  <a:schemeClr val="lt1"/>
                </a:solidFill>
                <a:latin typeface="Segoe UI" panose="020B0502040204020203" pitchFamily="34" charset="0"/>
                <a:cs typeface="Segoe UI" panose="020B0502040204020203" pitchFamily="34" charset="0"/>
              </a:defRPr>
            </a:lvl1pPr>
            <a:lvl2pPr>
              <a:defRPr lang="en-US" sz="1800" dirty="0" smtClean="0">
                <a:solidFill>
                  <a:schemeClr val="lt1"/>
                </a:solidFill>
              </a:defRPr>
            </a:lvl2pPr>
            <a:lvl3pPr>
              <a:defRPr lang="en-US" sz="1800" dirty="0" smtClean="0">
                <a:solidFill>
                  <a:schemeClr val="lt1"/>
                </a:solidFill>
              </a:defRPr>
            </a:lvl3pPr>
            <a:lvl4pPr>
              <a:defRPr lang="en-US" dirty="0" smtClean="0">
                <a:solidFill>
                  <a:schemeClr val="lt1"/>
                </a:solidFill>
              </a:defRPr>
            </a:lvl4pPr>
            <a:lvl5pPr>
              <a:defRPr lang="en-ID" dirty="0">
                <a:solidFill>
                  <a:schemeClr val="lt1"/>
                </a:solidFill>
              </a:defRPr>
            </a:lvl5pPr>
          </a:lstStyle>
          <a:p>
            <a:pPr marL="0" lvl="0" algn="ctr"/>
            <a:r>
              <a:rPr lang="en-US" dirty="0"/>
              <a:t>No.</a:t>
            </a:r>
            <a:endParaRPr lang="en-ID" dirty="0"/>
          </a:p>
        </p:txBody>
      </p:sp>
      <p:sp>
        <p:nvSpPr>
          <p:cNvPr id="38" name="Text Placeholder 31">
            <a:extLst>
              <a:ext uri="{FF2B5EF4-FFF2-40B4-BE49-F238E27FC236}">
                <a16:creationId xmlns:a16="http://schemas.microsoft.com/office/drawing/2014/main" id="{3B28CA15-1F6D-44E4-A6DE-E4B328FE9A61}"/>
              </a:ext>
            </a:extLst>
          </p:cNvPr>
          <p:cNvSpPr>
            <a:spLocks noGrp="1"/>
          </p:cNvSpPr>
          <p:nvPr>
            <p:ph type="body" sz="quarter" idx="20" hasCustomPrompt="1"/>
          </p:nvPr>
        </p:nvSpPr>
        <p:spPr>
          <a:xfrm>
            <a:off x="6949966" y="3379090"/>
            <a:ext cx="772526" cy="771149"/>
          </a:xfrm>
          <a:prstGeom prst="ellipse">
            <a:avLst/>
          </a:prstGeom>
          <a:gradFill>
            <a:gsLst>
              <a:gs pos="7000">
                <a:srgbClr val="2C3E50"/>
              </a:gs>
              <a:gs pos="100000">
                <a:srgbClr val="BDC3C7"/>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2000" b="1" dirty="0" smtClean="0">
                <a:solidFill>
                  <a:schemeClr val="lt1"/>
                </a:solidFill>
                <a:latin typeface="Segoe UI" panose="020B0502040204020203" pitchFamily="34" charset="0"/>
                <a:cs typeface="Segoe UI" panose="020B0502040204020203" pitchFamily="34" charset="0"/>
              </a:defRPr>
            </a:lvl1pPr>
            <a:lvl2pPr>
              <a:defRPr lang="en-US" sz="1800" dirty="0" smtClean="0">
                <a:solidFill>
                  <a:schemeClr val="lt1"/>
                </a:solidFill>
              </a:defRPr>
            </a:lvl2pPr>
            <a:lvl3pPr>
              <a:defRPr lang="en-US" sz="1800" dirty="0" smtClean="0">
                <a:solidFill>
                  <a:schemeClr val="lt1"/>
                </a:solidFill>
              </a:defRPr>
            </a:lvl3pPr>
            <a:lvl4pPr>
              <a:defRPr lang="en-US" dirty="0" smtClean="0">
                <a:solidFill>
                  <a:schemeClr val="lt1"/>
                </a:solidFill>
              </a:defRPr>
            </a:lvl4pPr>
            <a:lvl5pPr>
              <a:defRPr lang="en-ID" dirty="0">
                <a:solidFill>
                  <a:schemeClr val="lt1"/>
                </a:solidFill>
              </a:defRPr>
            </a:lvl5pPr>
          </a:lstStyle>
          <a:p>
            <a:pPr marL="0" lvl="0" algn="ctr"/>
            <a:r>
              <a:rPr lang="en-US" dirty="0"/>
              <a:t>No.</a:t>
            </a:r>
            <a:endParaRPr lang="en-ID" dirty="0"/>
          </a:p>
        </p:txBody>
      </p:sp>
      <p:sp>
        <p:nvSpPr>
          <p:cNvPr id="39" name="Text Placeholder 2">
            <a:extLst>
              <a:ext uri="{FF2B5EF4-FFF2-40B4-BE49-F238E27FC236}">
                <a16:creationId xmlns:a16="http://schemas.microsoft.com/office/drawing/2014/main" id="{F491BDD6-2394-4868-86CC-AAC5319AA005}"/>
              </a:ext>
            </a:extLst>
          </p:cNvPr>
          <p:cNvSpPr>
            <a:spLocks noGrp="1"/>
          </p:cNvSpPr>
          <p:nvPr>
            <p:ph type="body" idx="21" hasCustomPrompt="1"/>
          </p:nvPr>
        </p:nvSpPr>
        <p:spPr>
          <a:xfrm>
            <a:off x="7719792" y="4992193"/>
            <a:ext cx="3504230" cy="340178"/>
          </a:xfrm>
        </p:spPr>
        <p:txBody>
          <a:bodyPr wrap="square" lIns="90000" tIns="90000" rIns="90000" bIns="0" anchor="b" anchorCtr="0">
            <a:spAutoFit/>
          </a:bodyPr>
          <a:lstStyle>
            <a:lvl1pPr marL="0" indent="0" algn="l">
              <a:buNone/>
              <a:defRPr lang="en-US" sz="1800" b="1" dirty="0">
                <a:solidFill>
                  <a:srgbClr val="FF4648"/>
                </a:solidFill>
                <a:latin typeface="Segoe UI" panose="020B0502040204020203" pitchFamily="34" charset="0"/>
                <a:ea typeface="Verdana" panose="020B0604030504040204" pitchFamily="34" charset="0"/>
                <a:cs typeface="Segoe UI" panose="020B0502040204020203" pitchFamily="34" charset="0"/>
              </a:defRPr>
            </a:lvl1pPr>
          </a:lstStyle>
          <a:p>
            <a:pPr marL="228600" lvl="0" indent="-228600"/>
            <a:r>
              <a:rPr lang="en-US" dirty="0"/>
              <a:t>Click to edit Agenda 4</a:t>
            </a:r>
          </a:p>
        </p:txBody>
      </p:sp>
      <p:sp>
        <p:nvSpPr>
          <p:cNvPr id="40" name="Text Placeholder 2">
            <a:extLst>
              <a:ext uri="{FF2B5EF4-FFF2-40B4-BE49-F238E27FC236}">
                <a16:creationId xmlns:a16="http://schemas.microsoft.com/office/drawing/2014/main" id="{A217FB57-BE0D-4EBF-A276-7CE8E0F2C53E}"/>
              </a:ext>
            </a:extLst>
          </p:cNvPr>
          <p:cNvSpPr>
            <a:spLocks noGrp="1"/>
          </p:cNvSpPr>
          <p:nvPr>
            <p:ph type="body" idx="22" hasCustomPrompt="1"/>
          </p:nvPr>
        </p:nvSpPr>
        <p:spPr>
          <a:xfrm>
            <a:off x="7719792" y="5348511"/>
            <a:ext cx="3504230" cy="375657"/>
          </a:xfrm>
        </p:spPr>
        <p:txBody>
          <a:bodyPr wrap="square" lIns="90000" tIns="90000" rIns="90000" bIns="90000">
            <a:spAutoFit/>
          </a:bodyPr>
          <a:lstStyle>
            <a:lvl1pPr marL="0" indent="0" algn="l">
              <a:buNone/>
              <a:defRPr lang="en-US" sz="1400" dirty="0">
                <a:solidFill>
                  <a:srgbClr val="2C3E50"/>
                </a:solidFill>
                <a:latin typeface="Segoe UI Light" panose="020B0502040204020203" pitchFamily="34" charset="0"/>
                <a:ea typeface="Verdana" panose="020B0604030504040204" pitchFamily="34" charset="0"/>
                <a:cs typeface="Segoe UI Light" panose="020B0502040204020203" pitchFamily="34" charset="0"/>
              </a:defRPr>
            </a:lvl1pPr>
          </a:lstStyle>
          <a:p>
            <a:pPr marL="228600" lvl="0" indent="-228600"/>
            <a:r>
              <a:rPr lang="en-US" dirty="0"/>
              <a:t>Click to edit body text</a:t>
            </a:r>
          </a:p>
        </p:txBody>
      </p:sp>
      <p:sp>
        <p:nvSpPr>
          <p:cNvPr id="41" name="Text Placeholder 31">
            <a:extLst>
              <a:ext uri="{FF2B5EF4-FFF2-40B4-BE49-F238E27FC236}">
                <a16:creationId xmlns:a16="http://schemas.microsoft.com/office/drawing/2014/main" id="{5396FBB8-7691-445B-B858-789050D8D521}"/>
              </a:ext>
            </a:extLst>
          </p:cNvPr>
          <p:cNvSpPr>
            <a:spLocks noGrp="1"/>
          </p:cNvSpPr>
          <p:nvPr>
            <p:ph type="body" sz="quarter" idx="23" hasCustomPrompt="1"/>
          </p:nvPr>
        </p:nvSpPr>
        <p:spPr>
          <a:xfrm>
            <a:off x="6473716" y="4958173"/>
            <a:ext cx="772526" cy="771149"/>
          </a:xfrm>
          <a:prstGeom prst="ellipse">
            <a:avLst/>
          </a:prstGeom>
          <a:solidFill>
            <a:srgbClr val="FF464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2000" b="1" dirty="0" smtClean="0">
                <a:solidFill>
                  <a:schemeClr val="lt1"/>
                </a:solidFill>
                <a:latin typeface="Segoe UI" panose="020B0502040204020203" pitchFamily="34" charset="0"/>
                <a:cs typeface="Segoe UI" panose="020B0502040204020203" pitchFamily="34" charset="0"/>
              </a:defRPr>
            </a:lvl1pPr>
            <a:lvl2pPr>
              <a:defRPr lang="en-US" sz="1800" dirty="0" smtClean="0">
                <a:solidFill>
                  <a:schemeClr val="lt1"/>
                </a:solidFill>
              </a:defRPr>
            </a:lvl2pPr>
            <a:lvl3pPr>
              <a:defRPr lang="en-US" sz="1800" dirty="0" smtClean="0">
                <a:solidFill>
                  <a:schemeClr val="lt1"/>
                </a:solidFill>
              </a:defRPr>
            </a:lvl3pPr>
            <a:lvl4pPr>
              <a:defRPr lang="en-US" dirty="0" smtClean="0">
                <a:solidFill>
                  <a:schemeClr val="lt1"/>
                </a:solidFill>
              </a:defRPr>
            </a:lvl4pPr>
            <a:lvl5pPr>
              <a:defRPr lang="en-ID" dirty="0">
                <a:solidFill>
                  <a:schemeClr val="lt1"/>
                </a:solidFill>
              </a:defRPr>
            </a:lvl5pPr>
          </a:lstStyle>
          <a:p>
            <a:pPr marL="0" lvl="0" algn="ctr"/>
            <a:r>
              <a:rPr lang="en-US" dirty="0"/>
              <a:t>No.</a:t>
            </a:r>
            <a:endParaRPr lang="en-ID" dirty="0"/>
          </a:p>
        </p:txBody>
      </p:sp>
    </p:spTree>
    <p:extLst>
      <p:ext uri="{BB962C8B-B14F-4D97-AF65-F5344CB8AC3E}">
        <p14:creationId xmlns:p14="http://schemas.microsoft.com/office/powerpoint/2010/main" val="23248920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74599929-FE18-47FA-8AD0-627439C27750}"/>
              </a:ext>
            </a:extLst>
          </p:cNvPr>
          <p:cNvGrpSpPr/>
          <p:nvPr userDrawn="1"/>
        </p:nvGrpSpPr>
        <p:grpSpPr>
          <a:xfrm>
            <a:off x="1153449" y="0"/>
            <a:ext cx="9870152" cy="6705600"/>
            <a:chOff x="455741" y="0"/>
            <a:chExt cx="11265567" cy="6705600"/>
          </a:xfrm>
        </p:grpSpPr>
        <p:sp>
          <p:nvSpPr>
            <p:cNvPr id="9" name="Graphic 68">
              <a:extLst>
                <a:ext uri="{FF2B5EF4-FFF2-40B4-BE49-F238E27FC236}">
                  <a16:creationId xmlns:a16="http://schemas.microsoft.com/office/drawing/2014/main" id="{6FDDE7C4-C93B-473E-B61D-945821775376}"/>
                </a:ext>
              </a:extLst>
            </p:cNvPr>
            <p:cNvSpPr/>
            <p:nvPr/>
          </p:nvSpPr>
          <p:spPr>
            <a:xfrm>
              <a:off x="455741" y="0"/>
              <a:ext cx="5642525" cy="6705600"/>
            </a:xfrm>
            <a:custGeom>
              <a:avLst/>
              <a:gdLst>
                <a:gd name="connsiteX0" fmla="*/ 414846 w 657225"/>
                <a:gd name="connsiteY0" fmla="*/ 420815 h 781050"/>
                <a:gd name="connsiteX1" fmla="*/ 638207 w 657225"/>
                <a:gd name="connsiteY1" fmla="*/ 609410 h 781050"/>
                <a:gd name="connsiteX2" fmla="*/ 472663 w 657225"/>
                <a:gd name="connsiteY2" fmla="*/ 790289 h 781050"/>
                <a:gd name="connsiteX3" fmla="*/ 37465 w 657225"/>
                <a:gd name="connsiteY3" fmla="*/ 790289 h 781050"/>
                <a:gd name="connsiteX4" fmla="*/ 5176 w 657225"/>
                <a:gd name="connsiteY4" fmla="*/ 581978 h 781050"/>
                <a:gd name="connsiteX5" fmla="*/ 224251 w 657225"/>
                <a:gd name="connsiteY5" fmla="*/ 256604 h 781050"/>
                <a:gd name="connsiteX6" fmla="*/ 28226 w 657225"/>
                <a:gd name="connsiteY6" fmla="*/ 0 h 781050"/>
                <a:gd name="connsiteX7" fmla="*/ 666592 w 657225"/>
                <a:gd name="connsiteY7" fmla="*/ 0 h 781050"/>
                <a:gd name="connsiteX8" fmla="*/ 666592 w 657225"/>
                <a:gd name="connsiteY8" fmla="*/ 305848 h 781050"/>
                <a:gd name="connsiteX9" fmla="*/ 414846 w 657225"/>
                <a:gd name="connsiteY9" fmla="*/ 420815 h 781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7225" h="781050">
                  <a:moveTo>
                    <a:pt x="414846" y="420815"/>
                  </a:moveTo>
                  <a:cubicBezTo>
                    <a:pt x="432372" y="530257"/>
                    <a:pt x="627825" y="511207"/>
                    <a:pt x="638207" y="609410"/>
                  </a:cubicBezTo>
                  <a:cubicBezTo>
                    <a:pt x="645732" y="680657"/>
                    <a:pt x="540576" y="733997"/>
                    <a:pt x="472663" y="790289"/>
                  </a:cubicBezTo>
                  <a:lnTo>
                    <a:pt x="37465" y="790289"/>
                  </a:lnTo>
                  <a:cubicBezTo>
                    <a:pt x="6509" y="722757"/>
                    <a:pt x="-8731" y="649319"/>
                    <a:pt x="5176" y="581978"/>
                  </a:cubicBezTo>
                  <a:cubicBezTo>
                    <a:pt x="37942" y="423291"/>
                    <a:pt x="242920" y="378714"/>
                    <a:pt x="224251" y="256604"/>
                  </a:cubicBezTo>
                  <a:cubicBezTo>
                    <a:pt x="202819" y="116586"/>
                    <a:pt x="17177" y="110871"/>
                    <a:pt x="28226" y="0"/>
                  </a:cubicBezTo>
                  <a:lnTo>
                    <a:pt x="666592" y="0"/>
                  </a:lnTo>
                  <a:lnTo>
                    <a:pt x="666592" y="305848"/>
                  </a:lnTo>
                  <a:cubicBezTo>
                    <a:pt x="542671" y="295942"/>
                    <a:pt x="401416" y="337185"/>
                    <a:pt x="414846" y="420815"/>
                  </a:cubicBezTo>
                  <a:close/>
                </a:path>
              </a:pathLst>
            </a:custGeom>
            <a:gradFill>
              <a:gsLst>
                <a:gs pos="7000">
                  <a:schemeClr val="bg1">
                    <a:lumMod val="95000"/>
                  </a:schemeClr>
                </a:gs>
                <a:gs pos="100000">
                  <a:schemeClr val="bg1"/>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a:solidFill>
                  <a:schemeClr val="lt1"/>
                </a:solidFill>
              </a:endParaRPr>
            </a:p>
          </p:txBody>
        </p:sp>
        <p:sp>
          <p:nvSpPr>
            <p:cNvPr id="10" name="Graphic 68">
              <a:extLst>
                <a:ext uri="{FF2B5EF4-FFF2-40B4-BE49-F238E27FC236}">
                  <a16:creationId xmlns:a16="http://schemas.microsoft.com/office/drawing/2014/main" id="{0612D304-F0CD-43F8-A086-F41E2A571AF4}"/>
                </a:ext>
              </a:extLst>
            </p:cNvPr>
            <p:cNvSpPr/>
            <p:nvPr/>
          </p:nvSpPr>
          <p:spPr>
            <a:xfrm flipH="1">
              <a:off x="6078783" y="0"/>
              <a:ext cx="5642525" cy="6705600"/>
            </a:xfrm>
            <a:custGeom>
              <a:avLst/>
              <a:gdLst>
                <a:gd name="connsiteX0" fmla="*/ 414846 w 657225"/>
                <a:gd name="connsiteY0" fmla="*/ 420815 h 781050"/>
                <a:gd name="connsiteX1" fmla="*/ 638207 w 657225"/>
                <a:gd name="connsiteY1" fmla="*/ 609410 h 781050"/>
                <a:gd name="connsiteX2" fmla="*/ 472663 w 657225"/>
                <a:gd name="connsiteY2" fmla="*/ 790289 h 781050"/>
                <a:gd name="connsiteX3" fmla="*/ 37465 w 657225"/>
                <a:gd name="connsiteY3" fmla="*/ 790289 h 781050"/>
                <a:gd name="connsiteX4" fmla="*/ 5176 w 657225"/>
                <a:gd name="connsiteY4" fmla="*/ 581978 h 781050"/>
                <a:gd name="connsiteX5" fmla="*/ 224251 w 657225"/>
                <a:gd name="connsiteY5" fmla="*/ 256604 h 781050"/>
                <a:gd name="connsiteX6" fmla="*/ 28226 w 657225"/>
                <a:gd name="connsiteY6" fmla="*/ 0 h 781050"/>
                <a:gd name="connsiteX7" fmla="*/ 666592 w 657225"/>
                <a:gd name="connsiteY7" fmla="*/ 0 h 781050"/>
                <a:gd name="connsiteX8" fmla="*/ 666592 w 657225"/>
                <a:gd name="connsiteY8" fmla="*/ 305848 h 781050"/>
                <a:gd name="connsiteX9" fmla="*/ 414846 w 657225"/>
                <a:gd name="connsiteY9" fmla="*/ 420815 h 781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7225" h="781050">
                  <a:moveTo>
                    <a:pt x="414846" y="420815"/>
                  </a:moveTo>
                  <a:cubicBezTo>
                    <a:pt x="432372" y="530257"/>
                    <a:pt x="627825" y="511207"/>
                    <a:pt x="638207" y="609410"/>
                  </a:cubicBezTo>
                  <a:cubicBezTo>
                    <a:pt x="645732" y="680657"/>
                    <a:pt x="540576" y="733997"/>
                    <a:pt x="472663" y="790289"/>
                  </a:cubicBezTo>
                  <a:lnTo>
                    <a:pt x="37465" y="790289"/>
                  </a:lnTo>
                  <a:cubicBezTo>
                    <a:pt x="6509" y="722757"/>
                    <a:pt x="-8731" y="649319"/>
                    <a:pt x="5176" y="581978"/>
                  </a:cubicBezTo>
                  <a:cubicBezTo>
                    <a:pt x="37942" y="423291"/>
                    <a:pt x="242920" y="378714"/>
                    <a:pt x="224251" y="256604"/>
                  </a:cubicBezTo>
                  <a:cubicBezTo>
                    <a:pt x="202819" y="116586"/>
                    <a:pt x="17177" y="110871"/>
                    <a:pt x="28226" y="0"/>
                  </a:cubicBezTo>
                  <a:lnTo>
                    <a:pt x="666592" y="0"/>
                  </a:lnTo>
                  <a:lnTo>
                    <a:pt x="666592" y="305848"/>
                  </a:lnTo>
                  <a:cubicBezTo>
                    <a:pt x="542671" y="295942"/>
                    <a:pt x="401416" y="337185"/>
                    <a:pt x="414846" y="420815"/>
                  </a:cubicBezTo>
                  <a:close/>
                </a:path>
              </a:pathLst>
            </a:custGeom>
            <a:gradFill>
              <a:gsLst>
                <a:gs pos="7000">
                  <a:schemeClr val="bg1">
                    <a:lumMod val="95000"/>
                  </a:schemeClr>
                </a:gs>
                <a:gs pos="100000">
                  <a:schemeClr val="bg1"/>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a:solidFill>
                  <a:schemeClr val="lt1"/>
                </a:solidFill>
              </a:endParaRPr>
            </a:p>
          </p:txBody>
        </p:sp>
      </p:grpSp>
      <p:sp>
        <p:nvSpPr>
          <p:cNvPr id="11" name="Freeform: Shape 10">
            <a:extLst>
              <a:ext uri="{FF2B5EF4-FFF2-40B4-BE49-F238E27FC236}">
                <a16:creationId xmlns:a16="http://schemas.microsoft.com/office/drawing/2014/main" id="{90FD7E5C-BCE2-40EC-A7DD-73E0C96BE939}"/>
              </a:ext>
            </a:extLst>
          </p:cNvPr>
          <p:cNvSpPr/>
          <p:nvPr userDrawn="1"/>
        </p:nvSpPr>
        <p:spPr>
          <a:xfrm flipV="1">
            <a:off x="0" y="4512727"/>
            <a:ext cx="12192000" cy="2374143"/>
          </a:xfrm>
          <a:custGeom>
            <a:avLst/>
            <a:gdLst>
              <a:gd name="connsiteX0" fmla="*/ 1397306 w 12592050"/>
              <a:gd name="connsiteY0" fmla="*/ 1280721 h 1280842"/>
              <a:gd name="connsiteX1" fmla="*/ 3465182 w 12592050"/>
              <a:gd name="connsiteY1" fmla="*/ 793962 h 1280842"/>
              <a:gd name="connsiteX2" fmla="*/ 5483702 w 12592050"/>
              <a:gd name="connsiteY2" fmla="*/ 904589 h 1280842"/>
              <a:gd name="connsiteX3" fmla="*/ 6215991 w 12592050"/>
              <a:gd name="connsiteY3" fmla="*/ 414039 h 1280842"/>
              <a:gd name="connsiteX4" fmla="*/ 6296025 w 12592050"/>
              <a:gd name="connsiteY4" fmla="*/ 308169 h 1280842"/>
              <a:gd name="connsiteX5" fmla="*/ 6376059 w 12592050"/>
              <a:gd name="connsiteY5" fmla="*/ 414039 h 1280842"/>
              <a:gd name="connsiteX6" fmla="*/ 7108349 w 12592050"/>
              <a:gd name="connsiteY6" fmla="*/ 904589 h 1280842"/>
              <a:gd name="connsiteX7" fmla="*/ 9126868 w 12592050"/>
              <a:gd name="connsiteY7" fmla="*/ 793962 h 1280842"/>
              <a:gd name="connsiteX8" fmla="*/ 11194744 w 12592050"/>
              <a:gd name="connsiteY8" fmla="*/ 1280721 h 1280842"/>
              <a:gd name="connsiteX9" fmla="*/ 12592050 w 12592050"/>
              <a:gd name="connsiteY9" fmla="*/ 856083 h 1280842"/>
              <a:gd name="connsiteX10" fmla="*/ 12592050 w 12592050"/>
              <a:gd name="connsiteY10" fmla="*/ 0 h 1280842"/>
              <a:gd name="connsiteX11" fmla="*/ 6483600 w 12592050"/>
              <a:gd name="connsiteY11" fmla="*/ 0 h 1280842"/>
              <a:gd name="connsiteX12" fmla="*/ 6108450 w 12592050"/>
              <a:gd name="connsiteY12" fmla="*/ 0 h 1280842"/>
              <a:gd name="connsiteX13" fmla="*/ 0 w 12592050"/>
              <a:gd name="connsiteY13" fmla="*/ 0 h 1280842"/>
              <a:gd name="connsiteX14" fmla="*/ 0 w 12592050"/>
              <a:gd name="connsiteY14" fmla="*/ 856083 h 1280842"/>
              <a:gd name="connsiteX15" fmla="*/ 1397306 w 12592050"/>
              <a:gd name="connsiteY15" fmla="*/ 1280721 h 1280842"/>
              <a:gd name="connsiteX0" fmla="*/ 1397306 w 12592050"/>
              <a:gd name="connsiteY0" fmla="*/ 1280721 h 1280842"/>
              <a:gd name="connsiteX1" fmla="*/ 3465182 w 12592050"/>
              <a:gd name="connsiteY1" fmla="*/ 793962 h 1280842"/>
              <a:gd name="connsiteX2" fmla="*/ 5483702 w 12592050"/>
              <a:gd name="connsiteY2" fmla="*/ 904589 h 1280842"/>
              <a:gd name="connsiteX3" fmla="*/ 6215991 w 12592050"/>
              <a:gd name="connsiteY3" fmla="*/ 414039 h 1280842"/>
              <a:gd name="connsiteX4" fmla="*/ 6296025 w 12592050"/>
              <a:gd name="connsiteY4" fmla="*/ 308169 h 1280842"/>
              <a:gd name="connsiteX5" fmla="*/ 6515759 w 12592050"/>
              <a:gd name="connsiteY5" fmla="*/ 873383 h 1280842"/>
              <a:gd name="connsiteX6" fmla="*/ 7108349 w 12592050"/>
              <a:gd name="connsiteY6" fmla="*/ 904589 h 1280842"/>
              <a:gd name="connsiteX7" fmla="*/ 9126868 w 12592050"/>
              <a:gd name="connsiteY7" fmla="*/ 793962 h 1280842"/>
              <a:gd name="connsiteX8" fmla="*/ 11194744 w 12592050"/>
              <a:gd name="connsiteY8" fmla="*/ 1280721 h 1280842"/>
              <a:gd name="connsiteX9" fmla="*/ 12592050 w 12592050"/>
              <a:gd name="connsiteY9" fmla="*/ 856083 h 1280842"/>
              <a:gd name="connsiteX10" fmla="*/ 12592050 w 12592050"/>
              <a:gd name="connsiteY10" fmla="*/ 0 h 1280842"/>
              <a:gd name="connsiteX11" fmla="*/ 6483600 w 12592050"/>
              <a:gd name="connsiteY11" fmla="*/ 0 h 1280842"/>
              <a:gd name="connsiteX12" fmla="*/ 6108450 w 12592050"/>
              <a:gd name="connsiteY12" fmla="*/ 0 h 1280842"/>
              <a:gd name="connsiteX13" fmla="*/ 0 w 12592050"/>
              <a:gd name="connsiteY13" fmla="*/ 0 h 1280842"/>
              <a:gd name="connsiteX14" fmla="*/ 0 w 12592050"/>
              <a:gd name="connsiteY14" fmla="*/ 856083 h 1280842"/>
              <a:gd name="connsiteX15" fmla="*/ 1397306 w 12592050"/>
              <a:gd name="connsiteY15" fmla="*/ 1280721 h 1280842"/>
              <a:gd name="connsiteX0" fmla="*/ 1397306 w 12592050"/>
              <a:gd name="connsiteY0" fmla="*/ 1280721 h 1280842"/>
              <a:gd name="connsiteX1" fmla="*/ 3465182 w 12592050"/>
              <a:gd name="connsiteY1" fmla="*/ 793962 h 1280842"/>
              <a:gd name="connsiteX2" fmla="*/ 5483702 w 12592050"/>
              <a:gd name="connsiteY2" fmla="*/ 904589 h 1280842"/>
              <a:gd name="connsiteX3" fmla="*/ 6203291 w 12592050"/>
              <a:gd name="connsiteY3" fmla="*/ 857360 h 1280842"/>
              <a:gd name="connsiteX4" fmla="*/ 6296025 w 12592050"/>
              <a:gd name="connsiteY4" fmla="*/ 308169 h 1280842"/>
              <a:gd name="connsiteX5" fmla="*/ 6515759 w 12592050"/>
              <a:gd name="connsiteY5" fmla="*/ 873383 h 1280842"/>
              <a:gd name="connsiteX6" fmla="*/ 7108349 w 12592050"/>
              <a:gd name="connsiteY6" fmla="*/ 904589 h 1280842"/>
              <a:gd name="connsiteX7" fmla="*/ 9126868 w 12592050"/>
              <a:gd name="connsiteY7" fmla="*/ 793962 h 1280842"/>
              <a:gd name="connsiteX8" fmla="*/ 11194744 w 12592050"/>
              <a:gd name="connsiteY8" fmla="*/ 1280721 h 1280842"/>
              <a:gd name="connsiteX9" fmla="*/ 12592050 w 12592050"/>
              <a:gd name="connsiteY9" fmla="*/ 856083 h 1280842"/>
              <a:gd name="connsiteX10" fmla="*/ 12592050 w 12592050"/>
              <a:gd name="connsiteY10" fmla="*/ 0 h 1280842"/>
              <a:gd name="connsiteX11" fmla="*/ 6483600 w 12592050"/>
              <a:gd name="connsiteY11" fmla="*/ 0 h 1280842"/>
              <a:gd name="connsiteX12" fmla="*/ 6108450 w 12592050"/>
              <a:gd name="connsiteY12" fmla="*/ 0 h 1280842"/>
              <a:gd name="connsiteX13" fmla="*/ 0 w 12592050"/>
              <a:gd name="connsiteY13" fmla="*/ 0 h 1280842"/>
              <a:gd name="connsiteX14" fmla="*/ 0 w 12592050"/>
              <a:gd name="connsiteY14" fmla="*/ 856083 h 1280842"/>
              <a:gd name="connsiteX15" fmla="*/ 1397306 w 12592050"/>
              <a:gd name="connsiteY15" fmla="*/ 1280721 h 1280842"/>
              <a:gd name="connsiteX0" fmla="*/ 1397306 w 12592050"/>
              <a:gd name="connsiteY0" fmla="*/ 1280721 h 1280842"/>
              <a:gd name="connsiteX1" fmla="*/ 3465182 w 12592050"/>
              <a:gd name="connsiteY1" fmla="*/ 793962 h 1280842"/>
              <a:gd name="connsiteX2" fmla="*/ 5483702 w 12592050"/>
              <a:gd name="connsiteY2" fmla="*/ 904589 h 1280842"/>
              <a:gd name="connsiteX3" fmla="*/ 6203291 w 12592050"/>
              <a:gd name="connsiteY3" fmla="*/ 857360 h 1280842"/>
              <a:gd name="connsiteX4" fmla="*/ 6346825 w 12592050"/>
              <a:gd name="connsiteY4" fmla="*/ 804902 h 1280842"/>
              <a:gd name="connsiteX5" fmla="*/ 6515759 w 12592050"/>
              <a:gd name="connsiteY5" fmla="*/ 873383 h 1280842"/>
              <a:gd name="connsiteX6" fmla="*/ 7108349 w 12592050"/>
              <a:gd name="connsiteY6" fmla="*/ 904589 h 1280842"/>
              <a:gd name="connsiteX7" fmla="*/ 9126868 w 12592050"/>
              <a:gd name="connsiteY7" fmla="*/ 793962 h 1280842"/>
              <a:gd name="connsiteX8" fmla="*/ 11194744 w 12592050"/>
              <a:gd name="connsiteY8" fmla="*/ 1280721 h 1280842"/>
              <a:gd name="connsiteX9" fmla="*/ 12592050 w 12592050"/>
              <a:gd name="connsiteY9" fmla="*/ 856083 h 1280842"/>
              <a:gd name="connsiteX10" fmla="*/ 12592050 w 12592050"/>
              <a:gd name="connsiteY10" fmla="*/ 0 h 1280842"/>
              <a:gd name="connsiteX11" fmla="*/ 6483600 w 12592050"/>
              <a:gd name="connsiteY11" fmla="*/ 0 h 1280842"/>
              <a:gd name="connsiteX12" fmla="*/ 6108450 w 12592050"/>
              <a:gd name="connsiteY12" fmla="*/ 0 h 1280842"/>
              <a:gd name="connsiteX13" fmla="*/ 0 w 12592050"/>
              <a:gd name="connsiteY13" fmla="*/ 0 h 1280842"/>
              <a:gd name="connsiteX14" fmla="*/ 0 w 12592050"/>
              <a:gd name="connsiteY14" fmla="*/ 856083 h 1280842"/>
              <a:gd name="connsiteX15" fmla="*/ 1397306 w 12592050"/>
              <a:gd name="connsiteY15" fmla="*/ 1280721 h 1280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592050" h="1280842">
                <a:moveTo>
                  <a:pt x="1397306" y="1280721"/>
                </a:moveTo>
                <a:cubicBezTo>
                  <a:pt x="2269558" y="1246682"/>
                  <a:pt x="2496769" y="874805"/>
                  <a:pt x="3465182" y="793962"/>
                </a:cubicBezTo>
                <a:cubicBezTo>
                  <a:pt x="4327222" y="721629"/>
                  <a:pt x="5027351" y="894023"/>
                  <a:pt x="5483702" y="904589"/>
                </a:cubicBezTo>
                <a:cubicBezTo>
                  <a:pt x="5940053" y="915155"/>
                  <a:pt x="6017423" y="1082844"/>
                  <a:pt x="6203291" y="857360"/>
                </a:cubicBezTo>
                <a:lnTo>
                  <a:pt x="6346825" y="804902"/>
                </a:lnTo>
                <a:cubicBezTo>
                  <a:pt x="6373503" y="840192"/>
                  <a:pt x="6489081" y="838093"/>
                  <a:pt x="6515759" y="873383"/>
                </a:cubicBezTo>
                <a:cubicBezTo>
                  <a:pt x="6701628" y="1098867"/>
                  <a:pt x="6673164" y="917826"/>
                  <a:pt x="7108349" y="904589"/>
                </a:cubicBezTo>
                <a:cubicBezTo>
                  <a:pt x="7543534" y="891352"/>
                  <a:pt x="8264828" y="721629"/>
                  <a:pt x="9126868" y="793962"/>
                </a:cubicBezTo>
                <a:cubicBezTo>
                  <a:pt x="10095281" y="874805"/>
                  <a:pt x="10322492" y="1246682"/>
                  <a:pt x="11194744" y="1280721"/>
                </a:cubicBezTo>
                <a:cubicBezTo>
                  <a:pt x="11291756" y="1284125"/>
                  <a:pt x="12112099" y="1217749"/>
                  <a:pt x="12592050" y="856083"/>
                </a:cubicBezTo>
                <a:lnTo>
                  <a:pt x="12592050" y="0"/>
                </a:lnTo>
                <a:lnTo>
                  <a:pt x="6483600" y="0"/>
                </a:lnTo>
                <a:lnTo>
                  <a:pt x="6108450" y="0"/>
                </a:lnTo>
                <a:lnTo>
                  <a:pt x="0" y="0"/>
                </a:lnTo>
                <a:lnTo>
                  <a:pt x="0" y="856083"/>
                </a:lnTo>
                <a:cubicBezTo>
                  <a:pt x="479951" y="1217749"/>
                  <a:pt x="1300294" y="1284125"/>
                  <a:pt x="1397306" y="1280721"/>
                </a:cubicBezTo>
                <a:close/>
              </a:path>
            </a:pathLst>
          </a:custGeom>
          <a:gradFill flip="none" rotWithShape="1">
            <a:gsLst>
              <a:gs pos="73000">
                <a:srgbClr val="EF3F41"/>
              </a:gs>
              <a:gs pos="100000">
                <a:srgbClr val="FF1D1D"/>
              </a:gs>
            </a:gsLst>
            <a:lin ang="3000000" scaled="0"/>
            <a:tileRect/>
          </a:gradFill>
          <a:ln w="12700" cap="flat" cmpd="sng" algn="ctr">
            <a:noFill/>
            <a:prstDash val="solid"/>
            <a:miter lim="800000"/>
          </a:ln>
          <a:effectLst>
            <a:outerShdw blurRad="355600" sx="102000" sy="102000" algn="ctr" rotWithShape="0">
              <a:prstClr val="black">
                <a:alpha val="19000"/>
              </a:prstClr>
            </a:outerShdw>
          </a:effectLst>
        </p:spPr>
        <p:txBody>
          <a:bodyPr rtlCol="0" anchor="ctr"/>
          <a:lstStyle/>
          <a:p>
            <a:pPr algn="ctr"/>
            <a:endParaRPr lang="en-ID" sz="3600" b="1">
              <a:solidFill>
                <a:schemeClr val="bg1"/>
              </a:solidFill>
              <a:latin typeface="Segoe UI" panose="020B0502040204020203" pitchFamily="34" charset="0"/>
              <a:ea typeface="Verdana" panose="020B0604030504040204" pitchFamily="34" charset="0"/>
              <a:cs typeface="Segoe UI" panose="020B0502040204020203" pitchFamily="34" charset="0"/>
            </a:endParaRPr>
          </a:p>
        </p:txBody>
      </p:sp>
      <p:grpSp>
        <p:nvGrpSpPr>
          <p:cNvPr id="12" name="Group 11">
            <a:extLst>
              <a:ext uri="{FF2B5EF4-FFF2-40B4-BE49-F238E27FC236}">
                <a16:creationId xmlns:a16="http://schemas.microsoft.com/office/drawing/2014/main" id="{F84D9D63-0B92-442B-A181-EA5F6B593098}"/>
              </a:ext>
            </a:extLst>
          </p:cNvPr>
          <p:cNvGrpSpPr/>
          <p:nvPr userDrawn="1"/>
        </p:nvGrpSpPr>
        <p:grpSpPr>
          <a:xfrm rot="20442314">
            <a:off x="3084469" y="3964821"/>
            <a:ext cx="5691377" cy="2838284"/>
            <a:chOff x="4693856" y="4943269"/>
            <a:chExt cx="2466503" cy="1230044"/>
          </a:xfrm>
          <a:effectLst/>
        </p:grpSpPr>
        <p:sp>
          <p:nvSpPr>
            <p:cNvPr id="13" name="Freeform: Shape 12">
              <a:extLst>
                <a:ext uri="{FF2B5EF4-FFF2-40B4-BE49-F238E27FC236}">
                  <a16:creationId xmlns:a16="http://schemas.microsoft.com/office/drawing/2014/main" id="{4C058851-45E0-4259-B6BA-63DD2957C436}"/>
                </a:ext>
              </a:extLst>
            </p:cNvPr>
            <p:cNvSpPr/>
            <p:nvPr/>
          </p:nvSpPr>
          <p:spPr>
            <a:xfrm rot="10800000">
              <a:off x="5226286" y="4986574"/>
              <a:ext cx="1435345" cy="926450"/>
            </a:xfrm>
            <a:custGeom>
              <a:avLst/>
              <a:gdLst>
                <a:gd name="connsiteX0" fmla="*/ 1415702 w 1435346"/>
                <a:gd name="connsiteY0" fmla="*/ 532493 h 926450"/>
                <a:gd name="connsiteX1" fmla="*/ 1420921 w 1435346"/>
                <a:gd name="connsiteY1" fmla="*/ 307536 h 926450"/>
                <a:gd name="connsiteX2" fmla="*/ 1233935 w 1435346"/>
                <a:gd name="connsiteY2" fmla="*/ 178876 h 926450"/>
                <a:gd name="connsiteX3" fmla="*/ 1066652 w 1435346"/>
                <a:gd name="connsiteY3" fmla="*/ 233289 h 926450"/>
                <a:gd name="connsiteX4" fmla="*/ 893366 w 1435346"/>
                <a:gd name="connsiteY4" fmla="*/ 259125 h 926450"/>
                <a:gd name="connsiteX5" fmla="*/ 736522 w 1435346"/>
                <a:gd name="connsiteY5" fmla="*/ 129292 h 926450"/>
                <a:gd name="connsiteX6" fmla="*/ 357069 w 1435346"/>
                <a:gd name="connsiteY6" fmla="*/ 4678 h 926450"/>
                <a:gd name="connsiteX7" fmla="*/ 53950 w 1435346"/>
                <a:gd name="connsiteY7" fmla="*/ 227026 h 926450"/>
                <a:gd name="connsiteX8" fmla="*/ 24721 w 1435346"/>
                <a:gd name="connsiteY8" fmla="*/ 629184 h 926450"/>
                <a:gd name="connsiteX9" fmla="*/ 235456 w 1435346"/>
                <a:gd name="connsiteY9" fmla="*/ 902421 h 926450"/>
                <a:gd name="connsiteX10" fmla="*/ 569239 w 1435346"/>
                <a:gd name="connsiteY10" fmla="*/ 855707 h 926450"/>
                <a:gd name="connsiteX11" fmla="*/ 737044 w 1435346"/>
                <a:gd name="connsiteY11" fmla="*/ 685292 h 926450"/>
                <a:gd name="connsiteX12" fmla="*/ 949214 w 1435346"/>
                <a:gd name="connsiteY12" fmla="*/ 587819 h 926450"/>
                <a:gd name="connsiteX13" fmla="*/ 1213579 w 1435346"/>
                <a:gd name="connsiteY13" fmla="*/ 661544 h 926450"/>
                <a:gd name="connsiteX14" fmla="*/ 1415702 w 1435346"/>
                <a:gd name="connsiteY14" fmla="*/ 532493 h 926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35346" h="926450">
                  <a:moveTo>
                    <a:pt x="1415702" y="532493"/>
                  </a:moveTo>
                  <a:cubicBezTo>
                    <a:pt x="1452630" y="468033"/>
                    <a:pt x="1456544" y="380608"/>
                    <a:pt x="1420921" y="307536"/>
                  </a:cubicBezTo>
                  <a:cubicBezTo>
                    <a:pt x="1385299" y="234594"/>
                    <a:pt x="1309356" y="180181"/>
                    <a:pt x="1233935" y="178876"/>
                  </a:cubicBezTo>
                  <a:cubicBezTo>
                    <a:pt x="1173259" y="177833"/>
                    <a:pt x="1119760" y="208105"/>
                    <a:pt x="1066652" y="233289"/>
                  </a:cubicBezTo>
                  <a:cubicBezTo>
                    <a:pt x="1013544" y="258473"/>
                    <a:pt x="952738" y="279351"/>
                    <a:pt x="893366" y="259125"/>
                  </a:cubicBezTo>
                  <a:cubicBezTo>
                    <a:pt x="830472" y="237726"/>
                    <a:pt x="786498" y="176789"/>
                    <a:pt x="736522" y="129292"/>
                  </a:cubicBezTo>
                  <a:cubicBezTo>
                    <a:pt x="632525" y="30514"/>
                    <a:pt x="487164" y="-15548"/>
                    <a:pt x="357069" y="4678"/>
                  </a:cubicBezTo>
                  <a:cubicBezTo>
                    <a:pt x="226974" y="24903"/>
                    <a:pt x="114626" y="109588"/>
                    <a:pt x="53950" y="227026"/>
                  </a:cubicBezTo>
                  <a:cubicBezTo>
                    <a:pt x="-6726" y="344463"/>
                    <a:pt x="-15860" y="492434"/>
                    <a:pt x="24721" y="629184"/>
                  </a:cubicBezTo>
                  <a:cubicBezTo>
                    <a:pt x="58256" y="742315"/>
                    <a:pt x="130806" y="853097"/>
                    <a:pt x="235456" y="902421"/>
                  </a:cubicBezTo>
                  <a:cubicBezTo>
                    <a:pt x="348457" y="955659"/>
                    <a:pt x="478160" y="926561"/>
                    <a:pt x="569239" y="855707"/>
                  </a:cubicBezTo>
                  <a:cubicBezTo>
                    <a:pt x="632003" y="806905"/>
                    <a:pt x="679761" y="740749"/>
                    <a:pt x="737044" y="685292"/>
                  </a:cubicBezTo>
                  <a:cubicBezTo>
                    <a:pt x="794328" y="629836"/>
                    <a:pt x="866878" y="583774"/>
                    <a:pt x="949214" y="587819"/>
                  </a:cubicBezTo>
                  <a:cubicBezTo>
                    <a:pt x="1038989" y="592387"/>
                    <a:pt x="1124979" y="664806"/>
                    <a:pt x="1213579" y="661544"/>
                  </a:cubicBezTo>
                  <a:cubicBezTo>
                    <a:pt x="1290696" y="658673"/>
                    <a:pt x="1379166" y="596301"/>
                    <a:pt x="1415702" y="532493"/>
                  </a:cubicBezTo>
                  <a:close/>
                </a:path>
              </a:pathLst>
            </a:custGeom>
            <a:gradFill flip="none" rotWithShape="1">
              <a:gsLst>
                <a:gs pos="73000">
                  <a:srgbClr val="EF3F41"/>
                </a:gs>
                <a:gs pos="100000">
                  <a:srgbClr val="FF1D1D"/>
                </a:gs>
              </a:gsLst>
              <a:lin ang="3000000" scaled="0"/>
              <a:tileRect/>
            </a:gradFill>
            <a:ln w="12700" cap="flat" cmpd="sng" algn="ctr">
              <a:noFill/>
              <a:prstDash val="solid"/>
              <a:miter lim="800000"/>
            </a:ln>
            <a:effectLst>
              <a:outerShdw blurRad="355600" sx="102000" sy="102000" algn="ctr" rotWithShape="0">
                <a:prstClr val="black">
                  <a:alpha val="19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sz="3600" b="1">
                <a:solidFill>
                  <a:schemeClr val="bg1"/>
                </a:solidFill>
                <a:latin typeface="Segoe UI" panose="020B0502040204020203" pitchFamily="34" charset="0"/>
                <a:ea typeface="Verdana" panose="020B0604030504040204" pitchFamily="34" charset="0"/>
                <a:cs typeface="Segoe UI" panose="020B0502040204020203" pitchFamily="34" charset="0"/>
              </a:endParaRPr>
            </a:p>
          </p:txBody>
        </p:sp>
        <p:sp>
          <p:nvSpPr>
            <p:cNvPr id="14" name="Freeform: Shape 13">
              <a:extLst>
                <a:ext uri="{FF2B5EF4-FFF2-40B4-BE49-F238E27FC236}">
                  <a16:creationId xmlns:a16="http://schemas.microsoft.com/office/drawing/2014/main" id="{53BF96A6-4812-45DD-96BD-B8F678641A74}"/>
                </a:ext>
              </a:extLst>
            </p:cNvPr>
            <p:cNvSpPr/>
            <p:nvPr/>
          </p:nvSpPr>
          <p:spPr>
            <a:xfrm rot="13144933">
              <a:off x="6860241" y="5912341"/>
              <a:ext cx="300118" cy="260972"/>
            </a:xfrm>
            <a:custGeom>
              <a:avLst/>
              <a:gdLst>
                <a:gd name="connsiteX0" fmla="*/ 65854 w 300117"/>
                <a:gd name="connsiteY0" fmla="*/ 21480 h 260971"/>
                <a:gd name="connsiteX1" fmla="*/ 3742 w 300117"/>
                <a:gd name="connsiteY1" fmla="*/ 130958 h 260971"/>
                <a:gd name="connsiteX2" fmla="*/ 12876 w 300117"/>
                <a:gd name="connsiteY2" fmla="*/ 222428 h 260971"/>
                <a:gd name="connsiteX3" fmla="*/ 91559 w 300117"/>
                <a:gd name="connsiteY3" fmla="*/ 258312 h 260971"/>
                <a:gd name="connsiteX4" fmla="*/ 149495 w 300117"/>
                <a:gd name="connsiteY4" fmla="*/ 186284 h 260971"/>
                <a:gd name="connsiteX5" fmla="*/ 214477 w 300117"/>
                <a:gd name="connsiteY5" fmla="*/ 122998 h 260971"/>
                <a:gd name="connsiteX6" fmla="*/ 274892 w 300117"/>
                <a:gd name="connsiteY6" fmla="*/ 127826 h 260971"/>
                <a:gd name="connsiteX7" fmla="*/ 303730 w 300117"/>
                <a:gd name="connsiteY7" fmla="*/ 68846 h 260971"/>
                <a:gd name="connsiteX8" fmla="*/ 251144 w 300117"/>
                <a:gd name="connsiteY8" fmla="*/ 21871 h 260971"/>
                <a:gd name="connsiteX9" fmla="*/ 65854 w 300117"/>
                <a:gd name="connsiteY9" fmla="*/ 21480 h 260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0117" h="260971">
                  <a:moveTo>
                    <a:pt x="65854" y="21480"/>
                  </a:moveTo>
                  <a:cubicBezTo>
                    <a:pt x="31666" y="47447"/>
                    <a:pt x="11963" y="88811"/>
                    <a:pt x="3742" y="130958"/>
                  </a:cubicBezTo>
                  <a:cubicBezTo>
                    <a:pt x="-2260" y="161622"/>
                    <a:pt x="-2260" y="195026"/>
                    <a:pt x="12876" y="222428"/>
                  </a:cubicBezTo>
                  <a:cubicBezTo>
                    <a:pt x="28143" y="249700"/>
                    <a:pt x="61939" y="268359"/>
                    <a:pt x="91559" y="258312"/>
                  </a:cubicBezTo>
                  <a:cubicBezTo>
                    <a:pt x="121702" y="248134"/>
                    <a:pt x="136316" y="215121"/>
                    <a:pt x="149495" y="186284"/>
                  </a:cubicBezTo>
                  <a:cubicBezTo>
                    <a:pt x="162674" y="157316"/>
                    <a:pt x="182769" y="125477"/>
                    <a:pt x="214477" y="122998"/>
                  </a:cubicBezTo>
                  <a:cubicBezTo>
                    <a:pt x="234703" y="121432"/>
                    <a:pt x="255189" y="132784"/>
                    <a:pt x="274892" y="127826"/>
                  </a:cubicBezTo>
                  <a:cubicBezTo>
                    <a:pt x="298641" y="121824"/>
                    <a:pt x="310906" y="92334"/>
                    <a:pt x="303730" y="68846"/>
                  </a:cubicBezTo>
                  <a:cubicBezTo>
                    <a:pt x="296553" y="45489"/>
                    <a:pt x="274501" y="29048"/>
                    <a:pt x="251144" y="21871"/>
                  </a:cubicBezTo>
                  <a:cubicBezTo>
                    <a:pt x="195035" y="4778"/>
                    <a:pt x="116874" y="-17144"/>
                    <a:pt x="65854" y="21480"/>
                  </a:cubicBezTo>
                  <a:close/>
                </a:path>
              </a:pathLst>
            </a:custGeom>
            <a:gradFill flip="none" rotWithShape="1">
              <a:gsLst>
                <a:gs pos="73000">
                  <a:srgbClr val="EF3F41"/>
                </a:gs>
                <a:gs pos="100000">
                  <a:srgbClr val="FF1D1D"/>
                </a:gs>
              </a:gsLst>
              <a:lin ang="3000000" scaled="0"/>
              <a:tileRect/>
            </a:gradFill>
            <a:ln w="12700" cap="flat" cmpd="sng" algn="ctr">
              <a:noFill/>
              <a:prstDash val="solid"/>
              <a:miter lim="800000"/>
            </a:ln>
            <a:effectLst>
              <a:outerShdw blurRad="355600" sx="102000" sy="102000" algn="ctr" rotWithShape="0">
                <a:prstClr val="black">
                  <a:alpha val="19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sz="3600" b="1">
                <a:solidFill>
                  <a:schemeClr val="bg1"/>
                </a:solidFill>
                <a:latin typeface="Segoe UI" panose="020B0502040204020203" pitchFamily="34" charset="0"/>
                <a:ea typeface="Verdana" panose="020B0604030504040204" pitchFamily="34" charset="0"/>
                <a:cs typeface="Segoe UI" panose="020B0502040204020203" pitchFamily="34" charset="0"/>
              </a:endParaRPr>
            </a:p>
          </p:txBody>
        </p:sp>
        <p:sp>
          <p:nvSpPr>
            <p:cNvPr id="15" name="Freeform: Shape 14">
              <a:extLst>
                <a:ext uri="{FF2B5EF4-FFF2-40B4-BE49-F238E27FC236}">
                  <a16:creationId xmlns:a16="http://schemas.microsoft.com/office/drawing/2014/main" id="{68CE494D-001F-4AB8-9F1E-FFAF2DDE72A1}"/>
                </a:ext>
              </a:extLst>
            </p:cNvPr>
            <p:cNvSpPr/>
            <p:nvPr/>
          </p:nvSpPr>
          <p:spPr>
            <a:xfrm rot="10800000">
              <a:off x="4693856" y="5149457"/>
              <a:ext cx="130486" cy="195729"/>
            </a:xfrm>
            <a:custGeom>
              <a:avLst/>
              <a:gdLst>
                <a:gd name="connsiteX0" fmla="*/ 307 w 130486"/>
                <a:gd name="connsiteY0" fmla="*/ 72460 h 195728"/>
                <a:gd name="connsiteX1" fmla="*/ 30971 w 130486"/>
                <a:gd name="connsiteY1" fmla="*/ 165105 h 195728"/>
                <a:gd name="connsiteX2" fmla="*/ 74945 w 130486"/>
                <a:gd name="connsiteY2" fmla="*/ 194334 h 195728"/>
                <a:gd name="connsiteX3" fmla="*/ 125182 w 130486"/>
                <a:gd name="connsiteY3" fmla="*/ 182982 h 195728"/>
                <a:gd name="connsiteX4" fmla="*/ 138753 w 130486"/>
                <a:gd name="connsiteY4" fmla="*/ 109518 h 195728"/>
                <a:gd name="connsiteX5" fmla="*/ 78077 w 130486"/>
                <a:gd name="connsiteY5" fmla="*/ 2128 h 195728"/>
                <a:gd name="connsiteX6" fmla="*/ 307 w 130486"/>
                <a:gd name="connsiteY6" fmla="*/ 72460 h 195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486" h="195728">
                  <a:moveTo>
                    <a:pt x="307" y="72460"/>
                  </a:moveTo>
                  <a:cubicBezTo>
                    <a:pt x="-2042" y="105734"/>
                    <a:pt x="9180" y="139791"/>
                    <a:pt x="30971" y="165105"/>
                  </a:cubicBezTo>
                  <a:cubicBezTo>
                    <a:pt x="42584" y="178676"/>
                    <a:pt x="57590" y="190028"/>
                    <a:pt x="74945" y="194334"/>
                  </a:cubicBezTo>
                  <a:cubicBezTo>
                    <a:pt x="92300" y="198640"/>
                    <a:pt x="112133" y="195247"/>
                    <a:pt x="125182" y="182982"/>
                  </a:cubicBezTo>
                  <a:cubicBezTo>
                    <a:pt x="144102" y="165105"/>
                    <a:pt x="143841" y="135093"/>
                    <a:pt x="138753" y="109518"/>
                  </a:cubicBezTo>
                  <a:cubicBezTo>
                    <a:pt x="131706" y="74939"/>
                    <a:pt x="116700" y="13219"/>
                    <a:pt x="78077" y="2128"/>
                  </a:cubicBezTo>
                  <a:cubicBezTo>
                    <a:pt x="33842" y="-10399"/>
                    <a:pt x="3047" y="34880"/>
                    <a:pt x="307" y="72460"/>
                  </a:cubicBezTo>
                  <a:close/>
                </a:path>
              </a:pathLst>
            </a:custGeom>
            <a:gradFill flip="none" rotWithShape="1">
              <a:gsLst>
                <a:gs pos="73000">
                  <a:srgbClr val="EF3F41"/>
                </a:gs>
                <a:gs pos="100000">
                  <a:srgbClr val="FF1D1D"/>
                </a:gs>
              </a:gsLst>
              <a:lin ang="3000000" scaled="0"/>
              <a:tileRect/>
            </a:gradFill>
            <a:ln w="12700" cap="flat" cmpd="sng" algn="ctr">
              <a:noFill/>
              <a:prstDash val="solid"/>
              <a:miter lim="800000"/>
            </a:ln>
            <a:effectLst>
              <a:outerShdw blurRad="355600" sx="102000" sy="102000" algn="ctr" rotWithShape="0">
                <a:prstClr val="black">
                  <a:alpha val="19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sz="3600" b="1">
                <a:solidFill>
                  <a:schemeClr val="bg1"/>
                </a:solidFill>
                <a:latin typeface="Segoe UI" panose="020B0502040204020203" pitchFamily="34" charset="0"/>
                <a:ea typeface="Verdana" panose="020B0604030504040204" pitchFamily="34" charset="0"/>
                <a:cs typeface="Segoe UI" panose="020B0502040204020203" pitchFamily="34" charset="0"/>
              </a:endParaRPr>
            </a:p>
          </p:txBody>
        </p:sp>
        <p:sp>
          <p:nvSpPr>
            <p:cNvPr id="16" name="Freeform: Shape 15">
              <a:extLst>
                <a:ext uri="{FF2B5EF4-FFF2-40B4-BE49-F238E27FC236}">
                  <a16:creationId xmlns:a16="http://schemas.microsoft.com/office/drawing/2014/main" id="{FFA5C977-14DB-4573-B81B-C112F33A4065}"/>
                </a:ext>
              </a:extLst>
            </p:cNvPr>
            <p:cNvSpPr/>
            <p:nvPr/>
          </p:nvSpPr>
          <p:spPr>
            <a:xfrm rot="10800000">
              <a:off x="5738519" y="5755786"/>
              <a:ext cx="39146" cy="52194"/>
            </a:xfrm>
            <a:custGeom>
              <a:avLst/>
              <a:gdLst>
                <a:gd name="connsiteX0" fmla="*/ 661 w 39145"/>
                <a:gd name="connsiteY0" fmla="*/ 39307 h 52194"/>
                <a:gd name="connsiteX1" fmla="*/ 26106 w 39145"/>
                <a:gd name="connsiteY1" fmla="*/ 64099 h 52194"/>
                <a:gd name="connsiteX2" fmla="*/ 42938 w 39145"/>
                <a:gd name="connsiteY2" fmla="*/ 8121 h 52194"/>
                <a:gd name="connsiteX3" fmla="*/ 661 w 39145"/>
                <a:gd name="connsiteY3" fmla="*/ 39307 h 52194"/>
              </a:gdLst>
              <a:ahLst/>
              <a:cxnLst>
                <a:cxn ang="0">
                  <a:pos x="connsiteX0" y="connsiteY0"/>
                </a:cxn>
                <a:cxn ang="0">
                  <a:pos x="connsiteX1" y="connsiteY1"/>
                </a:cxn>
                <a:cxn ang="0">
                  <a:pos x="connsiteX2" y="connsiteY2"/>
                </a:cxn>
                <a:cxn ang="0">
                  <a:pos x="connsiteX3" y="connsiteY3"/>
                </a:cxn>
              </a:cxnLst>
              <a:rect l="l" t="t" r="r" b="b"/>
              <a:pathLst>
                <a:path w="39145" h="52194">
                  <a:moveTo>
                    <a:pt x="661" y="39307"/>
                  </a:moveTo>
                  <a:cubicBezTo>
                    <a:pt x="3662" y="51442"/>
                    <a:pt x="13971" y="61229"/>
                    <a:pt x="26106" y="64099"/>
                  </a:cubicBezTo>
                  <a:cubicBezTo>
                    <a:pt x="55726" y="71146"/>
                    <a:pt x="55204" y="24171"/>
                    <a:pt x="42938" y="8121"/>
                  </a:cubicBezTo>
                  <a:cubicBezTo>
                    <a:pt x="25062" y="-15236"/>
                    <a:pt x="-4819" y="16994"/>
                    <a:pt x="661" y="39307"/>
                  </a:cubicBezTo>
                  <a:close/>
                </a:path>
              </a:pathLst>
            </a:custGeom>
            <a:gradFill flip="none" rotWithShape="1">
              <a:gsLst>
                <a:gs pos="73000">
                  <a:srgbClr val="EF3F41"/>
                </a:gs>
                <a:gs pos="100000">
                  <a:srgbClr val="FF1D1D"/>
                </a:gs>
              </a:gsLst>
              <a:lin ang="3000000" scaled="0"/>
              <a:tileRect/>
            </a:gradFill>
            <a:ln w="12700" cap="flat" cmpd="sng" algn="ctr">
              <a:noFill/>
              <a:prstDash val="solid"/>
              <a:miter lim="800000"/>
            </a:ln>
            <a:effectLst>
              <a:outerShdw blurRad="355600" sx="102000" sy="102000" algn="ctr" rotWithShape="0">
                <a:prstClr val="black">
                  <a:alpha val="19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sz="3600" b="1">
                <a:solidFill>
                  <a:schemeClr val="bg1"/>
                </a:solidFill>
                <a:latin typeface="Segoe UI" panose="020B0502040204020203" pitchFamily="34" charset="0"/>
                <a:ea typeface="Verdana" panose="020B0604030504040204" pitchFamily="34" charset="0"/>
                <a:cs typeface="Segoe UI" panose="020B0502040204020203" pitchFamily="34" charset="0"/>
              </a:endParaRPr>
            </a:p>
          </p:txBody>
        </p:sp>
        <p:sp>
          <p:nvSpPr>
            <p:cNvPr id="17" name="Freeform: Shape 16">
              <a:extLst>
                <a:ext uri="{FF2B5EF4-FFF2-40B4-BE49-F238E27FC236}">
                  <a16:creationId xmlns:a16="http://schemas.microsoft.com/office/drawing/2014/main" id="{8FCB68A8-85AB-4730-ABEE-24B3C36CB955}"/>
                </a:ext>
              </a:extLst>
            </p:cNvPr>
            <p:cNvSpPr/>
            <p:nvPr/>
          </p:nvSpPr>
          <p:spPr>
            <a:xfrm rot="10800000">
              <a:off x="4826748" y="5348752"/>
              <a:ext cx="52194" cy="65243"/>
            </a:xfrm>
            <a:custGeom>
              <a:avLst/>
              <a:gdLst>
                <a:gd name="connsiteX0" fmla="*/ 12051 w 52194"/>
                <a:gd name="connsiteY0" fmla="*/ 4505 h 65242"/>
                <a:gd name="connsiteX1" fmla="*/ 1090 w 52194"/>
                <a:gd name="connsiteY1" fmla="*/ 46521 h 65242"/>
                <a:gd name="connsiteX2" fmla="*/ 62810 w 52194"/>
                <a:gd name="connsiteY2" fmla="*/ 47435 h 65242"/>
                <a:gd name="connsiteX3" fmla="*/ 12051 w 52194"/>
                <a:gd name="connsiteY3" fmla="*/ 4505 h 65242"/>
              </a:gdLst>
              <a:ahLst/>
              <a:cxnLst>
                <a:cxn ang="0">
                  <a:pos x="connsiteX0" y="connsiteY0"/>
                </a:cxn>
                <a:cxn ang="0">
                  <a:pos x="connsiteX1" y="connsiteY1"/>
                </a:cxn>
                <a:cxn ang="0">
                  <a:pos x="connsiteX2" y="connsiteY2"/>
                </a:cxn>
                <a:cxn ang="0">
                  <a:pos x="connsiteX3" y="connsiteY3"/>
                </a:cxn>
              </a:cxnLst>
              <a:rect l="l" t="t" r="r" b="b"/>
              <a:pathLst>
                <a:path w="52194" h="65242">
                  <a:moveTo>
                    <a:pt x="12051" y="4505"/>
                  </a:moveTo>
                  <a:cubicBezTo>
                    <a:pt x="2004" y="12856"/>
                    <a:pt x="-2172" y="29819"/>
                    <a:pt x="1090" y="46521"/>
                  </a:cubicBezTo>
                  <a:cubicBezTo>
                    <a:pt x="9180" y="87233"/>
                    <a:pt x="53676" y="69356"/>
                    <a:pt x="62810" y="47435"/>
                  </a:cubicBezTo>
                  <a:cubicBezTo>
                    <a:pt x="76120" y="15596"/>
                    <a:pt x="30580" y="-10893"/>
                    <a:pt x="12051" y="4505"/>
                  </a:cubicBezTo>
                  <a:close/>
                </a:path>
              </a:pathLst>
            </a:custGeom>
            <a:gradFill flip="none" rotWithShape="1">
              <a:gsLst>
                <a:gs pos="73000">
                  <a:srgbClr val="EF3F41"/>
                </a:gs>
                <a:gs pos="100000">
                  <a:srgbClr val="FF1D1D"/>
                </a:gs>
              </a:gsLst>
              <a:lin ang="3000000" scaled="0"/>
              <a:tileRect/>
            </a:gradFill>
            <a:ln w="12700" cap="flat" cmpd="sng" algn="ctr">
              <a:noFill/>
              <a:prstDash val="solid"/>
              <a:miter lim="800000"/>
            </a:ln>
            <a:effectLst>
              <a:outerShdw blurRad="355600" sx="102000" sy="102000" algn="ctr" rotWithShape="0">
                <a:prstClr val="black">
                  <a:alpha val="19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sz="3600" b="1">
                <a:solidFill>
                  <a:schemeClr val="bg1"/>
                </a:solidFill>
                <a:latin typeface="Segoe UI" panose="020B0502040204020203" pitchFamily="34" charset="0"/>
                <a:ea typeface="Verdana" panose="020B0604030504040204" pitchFamily="34" charset="0"/>
                <a:cs typeface="Segoe UI" panose="020B0502040204020203" pitchFamily="34" charset="0"/>
              </a:endParaRPr>
            </a:p>
          </p:txBody>
        </p:sp>
        <p:sp>
          <p:nvSpPr>
            <p:cNvPr id="18" name="Freeform: Shape 17">
              <a:extLst>
                <a:ext uri="{FF2B5EF4-FFF2-40B4-BE49-F238E27FC236}">
                  <a16:creationId xmlns:a16="http://schemas.microsoft.com/office/drawing/2014/main" id="{D4FDD616-01BF-4D1C-BD9E-8C127815F908}"/>
                </a:ext>
              </a:extLst>
            </p:cNvPr>
            <p:cNvSpPr/>
            <p:nvPr/>
          </p:nvSpPr>
          <p:spPr>
            <a:xfrm rot="10800000">
              <a:off x="5762962" y="4943269"/>
              <a:ext cx="117437" cy="130486"/>
            </a:xfrm>
            <a:custGeom>
              <a:avLst/>
              <a:gdLst>
                <a:gd name="connsiteX0" fmla="*/ 35665 w 117437"/>
                <a:gd name="connsiteY0" fmla="*/ 5217 h 130485"/>
                <a:gd name="connsiteX1" fmla="*/ 42 w 117437"/>
                <a:gd name="connsiteY1" fmla="*/ 79463 h 130485"/>
                <a:gd name="connsiteX2" fmla="*/ 120872 w 117437"/>
                <a:gd name="connsiteY2" fmla="*/ 96949 h 130485"/>
                <a:gd name="connsiteX3" fmla="*/ 35665 w 117437"/>
                <a:gd name="connsiteY3" fmla="*/ 5217 h 130485"/>
              </a:gdLst>
              <a:ahLst/>
              <a:cxnLst>
                <a:cxn ang="0">
                  <a:pos x="connsiteX0" y="connsiteY0"/>
                </a:cxn>
                <a:cxn ang="0">
                  <a:pos x="connsiteX1" y="connsiteY1"/>
                </a:cxn>
                <a:cxn ang="0">
                  <a:pos x="connsiteX2" y="connsiteY2"/>
                </a:cxn>
                <a:cxn ang="0">
                  <a:pos x="connsiteX3" y="connsiteY3"/>
                </a:cxn>
              </a:cxnLst>
              <a:rect l="l" t="t" r="r" b="b"/>
              <a:pathLst>
                <a:path w="117437" h="130485">
                  <a:moveTo>
                    <a:pt x="35665" y="5217"/>
                  </a:moveTo>
                  <a:cubicBezTo>
                    <a:pt x="13221" y="18005"/>
                    <a:pt x="-872" y="48016"/>
                    <a:pt x="42" y="79463"/>
                  </a:cubicBezTo>
                  <a:cubicBezTo>
                    <a:pt x="2130" y="156320"/>
                    <a:pt x="95558" y="134790"/>
                    <a:pt x="120872" y="96949"/>
                  </a:cubicBezTo>
                  <a:cubicBezTo>
                    <a:pt x="157799" y="42014"/>
                    <a:pt x="77159" y="-18271"/>
                    <a:pt x="35665" y="5217"/>
                  </a:cubicBezTo>
                  <a:close/>
                </a:path>
              </a:pathLst>
            </a:custGeom>
            <a:gradFill flip="none" rotWithShape="1">
              <a:gsLst>
                <a:gs pos="73000">
                  <a:srgbClr val="EF3F41"/>
                </a:gs>
                <a:gs pos="100000">
                  <a:srgbClr val="FF1D1D"/>
                </a:gs>
              </a:gsLst>
              <a:lin ang="3000000" scaled="0"/>
              <a:tileRect/>
            </a:gradFill>
            <a:ln w="12700" cap="flat" cmpd="sng" algn="ctr">
              <a:noFill/>
              <a:prstDash val="solid"/>
              <a:miter lim="800000"/>
            </a:ln>
            <a:effectLst>
              <a:outerShdw blurRad="355600" sx="102000" sy="102000" algn="ctr" rotWithShape="0">
                <a:prstClr val="black">
                  <a:alpha val="19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sz="3600" b="1">
                <a:solidFill>
                  <a:schemeClr val="bg1"/>
                </a:solidFill>
                <a:latin typeface="Segoe UI" panose="020B0502040204020203" pitchFamily="34" charset="0"/>
                <a:ea typeface="Verdana" panose="020B0604030504040204" pitchFamily="34" charset="0"/>
                <a:cs typeface="Segoe UI" panose="020B0502040204020203" pitchFamily="34" charset="0"/>
              </a:endParaRPr>
            </a:p>
          </p:txBody>
        </p:sp>
        <p:sp>
          <p:nvSpPr>
            <p:cNvPr id="19" name="Freeform: Shape 18">
              <a:extLst>
                <a:ext uri="{FF2B5EF4-FFF2-40B4-BE49-F238E27FC236}">
                  <a16:creationId xmlns:a16="http://schemas.microsoft.com/office/drawing/2014/main" id="{4970C9F6-1D76-4147-8839-B8F962B08AFC}"/>
                </a:ext>
              </a:extLst>
            </p:cNvPr>
            <p:cNvSpPr/>
            <p:nvPr/>
          </p:nvSpPr>
          <p:spPr>
            <a:xfrm rot="10800000">
              <a:off x="5691329" y="6102751"/>
              <a:ext cx="91340" cy="65243"/>
            </a:xfrm>
            <a:custGeom>
              <a:avLst/>
              <a:gdLst>
                <a:gd name="connsiteX0" fmla="*/ 30057 w 91340"/>
                <a:gd name="connsiteY0" fmla="*/ 3897 h 65242"/>
                <a:gd name="connsiteX1" fmla="*/ 45 w 91340"/>
                <a:gd name="connsiteY1" fmla="*/ 45783 h 65242"/>
                <a:gd name="connsiteX2" fmla="*/ 89167 w 91340"/>
                <a:gd name="connsiteY2" fmla="*/ 49697 h 65242"/>
                <a:gd name="connsiteX3" fmla="*/ 30057 w 91340"/>
                <a:gd name="connsiteY3" fmla="*/ 3897 h 65242"/>
              </a:gdLst>
              <a:ahLst/>
              <a:cxnLst>
                <a:cxn ang="0">
                  <a:pos x="connsiteX0" y="connsiteY0"/>
                </a:cxn>
                <a:cxn ang="0">
                  <a:pos x="connsiteX1" y="connsiteY1"/>
                </a:cxn>
                <a:cxn ang="0">
                  <a:pos x="connsiteX2" y="connsiteY2"/>
                </a:cxn>
                <a:cxn ang="0">
                  <a:pos x="connsiteX3" y="connsiteY3"/>
                </a:cxn>
              </a:cxnLst>
              <a:rect l="l" t="t" r="r" b="b"/>
              <a:pathLst>
                <a:path w="91340" h="65242">
                  <a:moveTo>
                    <a:pt x="30057" y="3897"/>
                  </a:moveTo>
                  <a:cubicBezTo>
                    <a:pt x="12703" y="11856"/>
                    <a:pt x="959" y="28819"/>
                    <a:pt x="45" y="45783"/>
                  </a:cubicBezTo>
                  <a:cubicBezTo>
                    <a:pt x="-2042" y="87408"/>
                    <a:pt x="68551" y="71358"/>
                    <a:pt x="89167" y="49697"/>
                  </a:cubicBezTo>
                  <a:cubicBezTo>
                    <a:pt x="119179" y="18250"/>
                    <a:pt x="62026" y="-10718"/>
                    <a:pt x="30057" y="3897"/>
                  </a:cubicBezTo>
                  <a:close/>
                </a:path>
              </a:pathLst>
            </a:custGeom>
            <a:gradFill flip="none" rotWithShape="1">
              <a:gsLst>
                <a:gs pos="73000">
                  <a:srgbClr val="EF3F41"/>
                </a:gs>
                <a:gs pos="100000">
                  <a:srgbClr val="FF1D1D"/>
                </a:gs>
              </a:gsLst>
              <a:lin ang="3000000" scaled="0"/>
              <a:tileRect/>
            </a:gradFill>
            <a:ln w="12700" cap="flat" cmpd="sng" algn="ctr">
              <a:noFill/>
              <a:prstDash val="solid"/>
              <a:miter lim="800000"/>
            </a:ln>
            <a:effectLst>
              <a:outerShdw blurRad="355600" sx="102000" sy="102000" algn="ctr" rotWithShape="0">
                <a:prstClr val="black">
                  <a:alpha val="19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sz="3600" b="1">
                <a:solidFill>
                  <a:schemeClr val="bg1"/>
                </a:solidFill>
                <a:latin typeface="Segoe UI" panose="020B0502040204020203" pitchFamily="34" charset="0"/>
                <a:ea typeface="Verdana" panose="020B0604030504040204" pitchFamily="34" charset="0"/>
                <a:cs typeface="Segoe UI" panose="020B0502040204020203" pitchFamily="34" charset="0"/>
              </a:endParaRPr>
            </a:p>
          </p:txBody>
        </p:sp>
      </p:grpSp>
      <p:sp>
        <p:nvSpPr>
          <p:cNvPr id="22" name="Rectangle: Rounded Corners 21">
            <a:extLst>
              <a:ext uri="{FF2B5EF4-FFF2-40B4-BE49-F238E27FC236}">
                <a16:creationId xmlns:a16="http://schemas.microsoft.com/office/drawing/2014/main" id="{3174B7A7-C414-48A2-92D7-04604AE87D24}"/>
              </a:ext>
            </a:extLst>
          </p:cNvPr>
          <p:cNvSpPr/>
          <p:nvPr/>
        </p:nvSpPr>
        <p:spPr>
          <a:xfrm>
            <a:off x="970628" y="2684138"/>
            <a:ext cx="10191318" cy="2852227"/>
          </a:xfrm>
          <a:prstGeom prst="roundRect">
            <a:avLst>
              <a:gd name="adj" fmla="val 16866"/>
            </a:avLst>
          </a:prstGeom>
          <a:gradFill flip="none" rotWithShape="1">
            <a:gsLst>
              <a:gs pos="0">
                <a:srgbClr val="2C3E50"/>
              </a:gs>
              <a:gs pos="29000">
                <a:srgbClr val="06427B"/>
              </a:gs>
              <a:gs pos="100000">
                <a:srgbClr val="4B6CB7"/>
              </a:gs>
            </a:gsLst>
            <a:lin ang="16800000" scaled="0"/>
            <a:tileRect/>
          </a:gradFill>
          <a:ln w="12700" cap="flat" cmpd="sng" algn="ctr">
            <a:noFill/>
            <a:prstDash val="solid"/>
            <a:miter lim="800000"/>
          </a:ln>
          <a:effectLst>
            <a:outerShdw blurRad="355600" sx="102000" sy="102000" algn="ctr" rotWithShape="0">
              <a:prstClr val="black">
                <a:alpha val="19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D" sz="1800" b="0" i="0" u="none" strike="noStrike" kern="0" cap="none" spc="0" normalizeH="0" baseline="0" noProof="0">
              <a:ln>
                <a:noFill/>
              </a:ln>
              <a:solidFill>
                <a:prstClr val="white"/>
              </a:solidFill>
              <a:effectLst/>
              <a:uLnTx/>
              <a:uFillTx/>
              <a:latin typeface="Segoe UI Light"/>
              <a:ea typeface="+mn-ea"/>
              <a:cs typeface="+mn-cs"/>
            </a:endParaRPr>
          </a:p>
        </p:txBody>
      </p:sp>
      <p:sp>
        <p:nvSpPr>
          <p:cNvPr id="43" name="Oval 42">
            <a:extLst>
              <a:ext uri="{FF2B5EF4-FFF2-40B4-BE49-F238E27FC236}">
                <a16:creationId xmlns:a16="http://schemas.microsoft.com/office/drawing/2014/main" id="{18DD9A44-9822-4C6B-BD8B-ABCC93D7E654}"/>
              </a:ext>
            </a:extLst>
          </p:cNvPr>
          <p:cNvSpPr/>
          <p:nvPr/>
        </p:nvSpPr>
        <p:spPr>
          <a:xfrm>
            <a:off x="1548330" y="1752601"/>
            <a:ext cx="1672848" cy="1672848"/>
          </a:xfrm>
          <a:prstGeom prst="ellipse">
            <a:avLst/>
          </a:prstGeom>
          <a:gradFill>
            <a:gsLst>
              <a:gs pos="31000">
                <a:srgbClr val="EBF6FF"/>
              </a:gs>
              <a:gs pos="885">
                <a:srgbClr val="FF1D1D"/>
              </a:gs>
              <a:gs pos="69000">
                <a:schemeClr val="bg1"/>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pic>
        <p:nvPicPr>
          <p:cNvPr id="45" name="Graphic 44">
            <a:extLst>
              <a:ext uri="{FF2B5EF4-FFF2-40B4-BE49-F238E27FC236}">
                <a16:creationId xmlns:a16="http://schemas.microsoft.com/office/drawing/2014/main" id="{8517B813-E6B4-4A11-ACA6-F9B73D0106F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521483" y="1977801"/>
            <a:ext cx="1726542" cy="1863568"/>
          </a:xfrm>
          <a:prstGeom prst="rect">
            <a:avLst/>
          </a:prstGeom>
        </p:spPr>
      </p:pic>
      <p:sp>
        <p:nvSpPr>
          <p:cNvPr id="38" name="Oval 37">
            <a:extLst>
              <a:ext uri="{FF2B5EF4-FFF2-40B4-BE49-F238E27FC236}">
                <a16:creationId xmlns:a16="http://schemas.microsoft.com/office/drawing/2014/main" id="{74EAF802-2B74-41F3-B97C-385584362E50}"/>
              </a:ext>
            </a:extLst>
          </p:cNvPr>
          <p:cNvSpPr/>
          <p:nvPr/>
        </p:nvSpPr>
        <p:spPr>
          <a:xfrm>
            <a:off x="4002685" y="1752601"/>
            <a:ext cx="1672849" cy="1672848"/>
          </a:xfrm>
          <a:prstGeom prst="ellipse">
            <a:avLst/>
          </a:prstGeom>
          <a:gradFill>
            <a:gsLst>
              <a:gs pos="31000">
                <a:srgbClr val="EBF6FF"/>
              </a:gs>
              <a:gs pos="885">
                <a:srgbClr val="FF1D1D"/>
              </a:gs>
              <a:gs pos="69000">
                <a:schemeClr val="bg1"/>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pic>
        <p:nvPicPr>
          <p:cNvPr id="40" name="Graphic 39">
            <a:extLst>
              <a:ext uri="{FF2B5EF4-FFF2-40B4-BE49-F238E27FC236}">
                <a16:creationId xmlns:a16="http://schemas.microsoft.com/office/drawing/2014/main" id="{C1650DC6-071D-4365-9ADC-516B1D9F748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922116" y="1983940"/>
            <a:ext cx="1833987" cy="1863567"/>
          </a:xfrm>
          <a:prstGeom prst="rect">
            <a:avLst/>
          </a:prstGeom>
        </p:spPr>
      </p:pic>
      <p:sp>
        <p:nvSpPr>
          <p:cNvPr id="33" name="Oval 32">
            <a:extLst>
              <a:ext uri="{FF2B5EF4-FFF2-40B4-BE49-F238E27FC236}">
                <a16:creationId xmlns:a16="http://schemas.microsoft.com/office/drawing/2014/main" id="{38082F71-E497-41B1-8373-32EC78500B7C}"/>
              </a:ext>
            </a:extLst>
          </p:cNvPr>
          <p:cNvSpPr/>
          <p:nvPr/>
        </p:nvSpPr>
        <p:spPr>
          <a:xfrm>
            <a:off x="6457040" y="1752601"/>
            <a:ext cx="1672849" cy="1672848"/>
          </a:xfrm>
          <a:prstGeom prst="ellipse">
            <a:avLst/>
          </a:prstGeom>
          <a:gradFill>
            <a:gsLst>
              <a:gs pos="31000">
                <a:srgbClr val="EBF6FF"/>
              </a:gs>
              <a:gs pos="885">
                <a:srgbClr val="FF1D1D"/>
              </a:gs>
              <a:gs pos="69000">
                <a:schemeClr val="bg1"/>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pic>
        <p:nvPicPr>
          <p:cNvPr id="35" name="Graphic 34">
            <a:extLst>
              <a:ext uri="{FF2B5EF4-FFF2-40B4-BE49-F238E27FC236}">
                <a16:creationId xmlns:a16="http://schemas.microsoft.com/office/drawing/2014/main" id="{06F7A6E5-0D91-4607-AB15-171F081D197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397616" y="1977800"/>
            <a:ext cx="1791698" cy="1905456"/>
          </a:xfrm>
          <a:prstGeom prst="rect">
            <a:avLst/>
          </a:prstGeom>
        </p:spPr>
      </p:pic>
      <p:sp>
        <p:nvSpPr>
          <p:cNvPr id="28" name="Oval 27">
            <a:extLst>
              <a:ext uri="{FF2B5EF4-FFF2-40B4-BE49-F238E27FC236}">
                <a16:creationId xmlns:a16="http://schemas.microsoft.com/office/drawing/2014/main" id="{65438EFD-29D1-4A58-B383-716653242159}"/>
              </a:ext>
            </a:extLst>
          </p:cNvPr>
          <p:cNvSpPr/>
          <p:nvPr/>
        </p:nvSpPr>
        <p:spPr>
          <a:xfrm>
            <a:off x="8911395" y="1752601"/>
            <a:ext cx="1672849" cy="1672848"/>
          </a:xfrm>
          <a:prstGeom prst="ellipse">
            <a:avLst/>
          </a:prstGeom>
          <a:gradFill>
            <a:gsLst>
              <a:gs pos="31000">
                <a:srgbClr val="EBF6FF"/>
              </a:gs>
              <a:gs pos="885">
                <a:srgbClr val="FF1D1D"/>
              </a:gs>
              <a:gs pos="69000">
                <a:schemeClr val="bg1"/>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pic>
        <p:nvPicPr>
          <p:cNvPr id="30" name="Graphic 29">
            <a:extLst>
              <a:ext uri="{FF2B5EF4-FFF2-40B4-BE49-F238E27FC236}">
                <a16:creationId xmlns:a16="http://schemas.microsoft.com/office/drawing/2014/main" id="{9BC57254-8920-4359-8D11-F4487E4E880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791860" y="1971339"/>
            <a:ext cx="1911918" cy="1911918"/>
          </a:xfrm>
          <a:prstGeom prst="rect">
            <a:avLst/>
          </a:prstGeom>
        </p:spPr>
      </p:pic>
      <p:grpSp>
        <p:nvGrpSpPr>
          <p:cNvPr id="48" name="Group 47">
            <a:extLst>
              <a:ext uri="{FF2B5EF4-FFF2-40B4-BE49-F238E27FC236}">
                <a16:creationId xmlns:a16="http://schemas.microsoft.com/office/drawing/2014/main" id="{D9773691-B880-4B28-B550-79A90B9DACB3}"/>
              </a:ext>
            </a:extLst>
          </p:cNvPr>
          <p:cNvGrpSpPr/>
          <p:nvPr/>
        </p:nvGrpSpPr>
        <p:grpSpPr>
          <a:xfrm rot="493129">
            <a:off x="48001" y="4078905"/>
            <a:ext cx="2322483" cy="2494350"/>
            <a:chOff x="555715" y="4604263"/>
            <a:chExt cx="1435346" cy="1541570"/>
          </a:xfrm>
          <a:effectLst/>
        </p:grpSpPr>
        <p:sp>
          <p:nvSpPr>
            <p:cNvPr id="49" name="Freeform: Shape 48">
              <a:extLst>
                <a:ext uri="{FF2B5EF4-FFF2-40B4-BE49-F238E27FC236}">
                  <a16:creationId xmlns:a16="http://schemas.microsoft.com/office/drawing/2014/main" id="{CC6E75B3-71DC-43EC-A801-48E0D18596BB}"/>
                </a:ext>
              </a:extLst>
            </p:cNvPr>
            <p:cNvSpPr/>
            <p:nvPr/>
          </p:nvSpPr>
          <p:spPr>
            <a:xfrm rot="13301037">
              <a:off x="555715" y="4948498"/>
              <a:ext cx="1435346" cy="926454"/>
            </a:xfrm>
            <a:custGeom>
              <a:avLst/>
              <a:gdLst>
                <a:gd name="connsiteX0" fmla="*/ 1415702 w 1435346"/>
                <a:gd name="connsiteY0" fmla="*/ 532493 h 926450"/>
                <a:gd name="connsiteX1" fmla="*/ 1420921 w 1435346"/>
                <a:gd name="connsiteY1" fmla="*/ 307536 h 926450"/>
                <a:gd name="connsiteX2" fmla="*/ 1233935 w 1435346"/>
                <a:gd name="connsiteY2" fmla="*/ 178876 h 926450"/>
                <a:gd name="connsiteX3" fmla="*/ 1066652 w 1435346"/>
                <a:gd name="connsiteY3" fmla="*/ 233289 h 926450"/>
                <a:gd name="connsiteX4" fmla="*/ 893366 w 1435346"/>
                <a:gd name="connsiteY4" fmla="*/ 259125 h 926450"/>
                <a:gd name="connsiteX5" fmla="*/ 736522 w 1435346"/>
                <a:gd name="connsiteY5" fmla="*/ 129292 h 926450"/>
                <a:gd name="connsiteX6" fmla="*/ 357069 w 1435346"/>
                <a:gd name="connsiteY6" fmla="*/ 4678 h 926450"/>
                <a:gd name="connsiteX7" fmla="*/ 53950 w 1435346"/>
                <a:gd name="connsiteY7" fmla="*/ 227026 h 926450"/>
                <a:gd name="connsiteX8" fmla="*/ 24721 w 1435346"/>
                <a:gd name="connsiteY8" fmla="*/ 629184 h 926450"/>
                <a:gd name="connsiteX9" fmla="*/ 235456 w 1435346"/>
                <a:gd name="connsiteY9" fmla="*/ 902421 h 926450"/>
                <a:gd name="connsiteX10" fmla="*/ 569239 w 1435346"/>
                <a:gd name="connsiteY10" fmla="*/ 855707 h 926450"/>
                <a:gd name="connsiteX11" fmla="*/ 737044 w 1435346"/>
                <a:gd name="connsiteY11" fmla="*/ 685292 h 926450"/>
                <a:gd name="connsiteX12" fmla="*/ 949214 w 1435346"/>
                <a:gd name="connsiteY12" fmla="*/ 587819 h 926450"/>
                <a:gd name="connsiteX13" fmla="*/ 1213579 w 1435346"/>
                <a:gd name="connsiteY13" fmla="*/ 661544 h 926450"/>
                <a:gd name="connsiteX14" fmla="*/ 1415702 w 1435346"/>
                <a:gd name="connsiteY14" fmla="*/ 532493 h 926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35346" h="926450">
                  <a:moveTo>
                    <a:pt x="1415702" y="532493"/>
                  </a:moveTo>
                  <a:cubicBezTo>
                    <a:pt x="1452630" y="468033"/>
                    <a:pt x="1456544" y="380608"/>
                    <a:pt x="1420921" y="307536"/>
                  </a:cubicBezTo>
                  <a:cubicBezTo>
                    <a:pt x="1385299" y="234594"/>
                    <a:pt x="1309356" y="180181"/>
                    <a:pt x="1233935" y="178876"/>
                  </a:cubicBezTo>
                  <a:cubicBezTo>
                    <a:pt x="1173259" y="177833"/>
                    <a:pt x="1119760" y="208105"/>
                    <a:pt x="1066652" y="233289"/>
                  </a:cubicBezTo>
                  <a:cubicBezTo>
                    <a:pt x="1013544" y="258473"/>
                    <a:pt x="952738" y="279351"/>
                    <a:pt x="893366" y="259125"/>
                  </a:cubicBezTo>
                  <a:cubicBezTo>
                    <a:pt x="830472" y="237726"/>
                    <a:pt x="786498" y="176789"/>
                    <a:pt x="736522" y="129292"/>
                  </a:cubicBezTo>
                  <a:cubicBezTo>
                    <a:pt x="632525" y="30514"/>
                    <a:pt x="487164" y="-15548"/>
                    <a:pt x="357069" y="4678"/>
                  </a:cubicBezTo>
                  <a:cubicBezTo>
                    <a:pt x="226974" y="24903"/>
                    <a:pt x="114626" y="109588"/>
                    <a:pt x="53950" y="227026"/>
                  </a:cubicBezTo>
                  <a:cubicBezTo>
                    <a:pt x="-6726" y="344463"/>
                    <a:pt x="-15860" y="492434"/>
                    <a:pt x="24721" y="629184"/>
                  </a:cubicBezTo>
                  <a:cubicBezTo>
                    <a:pt x="58256" y="742315"/>
                    <a:pt x="130806" y="853097"/>
                    <a:pt x="235456" y="902421"/>
                  </a:cubicBezTo>
                  <a:cubicBezTo>
                    <a:pt x="348457" y="955659"/>
                    <a:pt x="478160" y="926561"/>
                    <a:pt x="569239" y="855707"/>
                  </a:cubicBezTo>
                  <a:cubicBezTo>
                    <a:pt x="632003" y="806905"/>
                    <a:pt x="679761" y="740749"/>
                    <a:pt x="737044" y="685292"/>
                  </a:cubicBezTo>
                  <a:cubicBezTo>
                    <a:pt x="794328" y="629836"/>
                    <a:pt x="866878" y="583774"/>
                    <a:pt x="949214" y="587819"/>
                  </a:cubicBezTo>
                  <a:cubicBezTo>
                    <a:pt x="1038989" y="592387"/>
                    <a:pt x="1124979" y="664806"/>
                    <a:pt x="1213579" y="661544"/>
                  </a:cubicBezTo>
                  <a:cubicBezTo>
                    <a:pt x="1290696" y="658673"/>
                    <a:pt x="1379166" y="596301"/>
                    <a:pt x="1415702" y="532493"/>
                  </a:cubicBezTo>
                  <a:close/>
                </a:path>
              </a:pathLst>
            </a:custGeom>
            <a:gradFill flip="none" rotWithShape="1">
              <a:gsLst>
                <a:gs pos="73000">
                  <a:srgbClr val="EF3F41"/>
                </a:gs>
                <a:gs pos="100000">
                  <a:srgbClr val="FF1D1D"/>
                </a:gs>
              </a:gsLst>
              <a:lin ang="3000000" scaled="0"/>
              <a:tileRect/>
            </a:gradFill>
            <a:ln w="12700" cap="flat" cmpd="sng" algn="ctr">
              <a:noFill/>
              <a:prstDash val="solid"/>
              <a:miter lim="800000"/>
            </a:ln>
            <a:effectLst>
              <a:outerShdw blurRad="355600" sx="102000" sy="102000" algn="ctr" rotWithShape="0">
                <a:prstClr val="black">
                  <a:alpha val="19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sz="3600" b="1">
                <a:solidFill>
                  <a:schemeClr val="bg1"/>
                </a:solidFill>
                <a:latin typeface="Segoe UI" panose="020B0502040204020203" pitchFamily="34" charset="0"/>
                <a:ea typeface="Verdana" panose="020B0604030504040204" pitchFamily="34" charset="0"/>
                <a:cs typeface="Segoe UI" panose="020B0502040204020203" pitchFamily="34" charset="0"/>
              </a:endParaRPr>
            </a:p>
          </p:txBody>
        </p:sp>
        <p:sp>
          <p:nvSpPr>
            <p:cNvPr id="50" name="Freeform: Shape 49">
              <a:extLst>
                <a:ext uri="{FF2B5EF4-FFF2-40B4-BE49-F238E27FC236}">
                  <a16:creationId xmlns:a16="http://schemas.microsoft.com/office/drawing/2014/main" id="{C5142B2D-6865-44DB-ABCB-BDD60696DC25}"/>
                </a:ext>
              </a:extLst>
            </p:cNvPr>
            <p:cNvSpPr/>
            <p:nvPr/>
          </p:nvSpPr>
          <p:spPr>
            <a:xfrm rot="13301037">
              <a:off x="767956" y="4604263"/>
              <a:ext cx="130486" cy="195730"/>
            </a:xfrm>
            <a:custGeom>
              <a:avLst/>
              <a:gdLst>
                <a:gd name="connsiteX0" fmla="*/ 307 w 130486"/>
                <a:gd name="connsiteY0" fmla="*/ 72460 h 195728"/>
                <a:gd name="connsiteX1" fmla="*/ 30971 w 130486"/>
                <a:gd name="connsiteY1" fmla="*/ 165105 h 195728"/>
                <a:gd name="connsiteX2" fmla="*/ 74945 w 130486"/>
                <a:gd name="connsiteY2" fmla="*/ 194334 h 195728"/>
                <a:gd name="connsiteX3" fmla="*/ 125182 w 130486"/>
                <a:gd name="connsiteY3" fmla="*/ 182982 h 195728"/>
                <a:gd name="connsiteX4" fmla="*/ 138753 w 130486"/>
                <a:gd name="connsiteY4" fmla="*/ 109518 h 195728"/>
                <a:gd name="connsiteX5" fmla="*/ 78077 w 130486"/>
                <a:gd name="connsiteY5" fmla="*/ 2128 h 195728"/>
                <a:gd name="connsiteX6" fmla="*/ 307 w 130486"/>
                <a:gd name="connsiteY6" fmla="*/ 72460 h 195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486" h="195728">
                  <a:moveTo>
                    <a:pt x="307" y="72460"/>
                  </a:moveTo>
                  <a:cubicBezTo>
                    <a:pt x="-2042" y="105734"/>
                    <a:pt x="9180" y="139791"/>
                    <a:pt x="30971" y="165105"/>
                  </a:cubicBezTo>
                  <a:cubicBezTo>
                    <a:pt x="42584" y="178676"/>
                    <a:pt x="57590" y="190028"/>
                    <a:pt x="74945" y="194334"/>
                  </a:cubicBezTo>
                  <a:cubicBezTo>
                    <a:pt x="92300" y="198640"/>
                    <a:pt x="112133" y="195247"/>
                    <a:pt x="125182" y="182982"/>
                  </a:cubicBezTo>
                  <a:cubicBezTo>
                    <a:pt x="144102" y="165105"/>
                    <a:pt x="143841" y="135093"/>
                    <a:pt x="138753" y="109518"/>
                  </a:cubicBezTo>
                  <a:cubicBezTo>
                    <a:pt x="131706" y="74939"/>
                    <a:pt x="116700" y="13219"/>
                    <a:pt x="78077" y="2128"/>
                  </a:cubicBezTo>
                  <a:cubicBezTo>
                    <a:pt x="33842" y="-10399"/>
                    <a:pt x="3047" y="34880"/>
                    <a:pt x="307" y="72460"/>
                  </a:cubicBezTo>
                  <a:close/>
                </a:path>
              </a:pathLst>
            </a:custGeom>
            <a:gradFill flip="none" rotWithShape="1">
              <a:gsLst>
                <a:gs pos="73000">
                  <a:srgbClr val="EF3F41"/>
                </a:gs>
                <a:gs pos="100000">
                  <a:srgbClr val="FF1D1D"/>
                </a:gs>
              </a:gsLst>
              <a:lin ang="3000000" scaled="0"/>
              <a:tileRect/>
            </a:gradFill>
            <a:ln w="12700" cap="flat" cmpd="sng" algn="ctr">
              <a:noFill/>
              <a:prstDash val="solid"/>
              <a:miter lim="800000"/>
            </a:ln>
            <a:effectLst>
              <a:outerShdw blurRad="355600" sx="102000" sy="102000" algn="ctr" rotWithShape="0">
                <a:prstClr val="black">
                  <a:alpha val="19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sz="3600" b="1">
                <a:solidFill>
                  <a:schemeClr val="bg1"/>
                </a:solidFill>
                <a:latin typeface="Segoe UI" panose="020B0502040204020203" pitchFamily="34" charset="0"/>
                <a:ea typeface="Verdana" panose="020B0604030504040204" pitchFamily="34" charset="0"/>
                <a:cs typeface="Segoe UI" panose="020B0502040204020203" pitchFamily="34" charset="0"/>
              </a:endParaRPr>
            </a:p>
          </p:txBody>
        </p:sp>
        <p:sp>
          <p:nvSpPr>
            <p:cNvPr id="51" name="Freeform: Shape 50">
              <a:extLst>
                <a:ext uri="{FF2B5EF4-FFF2-40B4-BE49-F238E27FC236}">
                  <a16:creationId xmlns:a16="http://schemas.microsoft.com/office/drawing/2014/main" id="{07272C0E-4DEA-4833-86F4-B46B5CF9902B}"/>
                </a:ext>
              </a:extLst>
            </p:cNvPr>
            <p:cNvSpPr/>
            <p:nvPr/>
          </p:nvSpPr>
          <p:spPr>
            <a:xfrm rot="13301037">
              <a:off x="1358169" y="6093639"/>
              <a:ext cx="39146" cy="52194"/>
            </a:xfrm>
            <a:custGeom>
              <a:avLst/>
              <a:gdLst>
                <a:gd name="connsiteX0" fmla="*/ 661 w 39145"/>
                <a:gd name="connsiteY0" fmla="*/ 39307 h 52194"/>
                <a:gd name="connsiteX1" fmla="*/ 26106 w 39145"/>
                <a:gd name="connsiteY1" fmla="*/ 64099 h 52194"/>
                <a:gd name="connsiteX2" fmla="*/ 42938 w 39145"/>
                <a:gd name="connsiteY2" fmla="*/ 8121 h 52194"/>
                <a:gd name="connsiteX3" fmla="*/ 661 w 39145"/>
                <a:gd name="connsiteY3" fmla="*/ 39307 h 52194"/>
              </a:gdLst>
              <a:ahLst/>
              <a:cxnLst>
                <a:cxn ang="0">
                  <a:pos x="connsiteX0" y="connsiteY0"/>
                </a:cxn>
                <a:cxn ang="0">
                  <a:pos x="connsiteX1" y="connsiteY1"/>
                </a:cxn>
                <a:cxn ang="0">
                  <a:pos x="connsiteX2" y="connsiteY2"/>
                </a:cxn>
                <a:cxn ang="0">
                  <a:pos x="connsiteX3" y="connsiteY3"/>
                </a:cxn>
              </a:cxnLst>
              <a:rect l="l" t="t" r="r" b="b"/>
              <a:pathLst>
                <a:path w="39145" h="52194">
                  <a:moveTo>
                    <a:pt x="661" y="39307"/>
                  </a:moveTo>
                  <a:cubicBezTo>
                    <a:pt x="3662" y="51442"/>
                    <a:pt x="13971" y="61229"/>
                    <a:pt x="26106" y="64099"/>
                  </a:cubicBezTo>
                  <a:cubicBezTo>
                    <a:pt x="55726" y="71146"/>
                    <a:pt x="55204" y="24171"/>
                    <a:pt x="42938" y="8121"/>
                  </a:cubicBezTo>
                  <a:cubicBezTo>
                    <a:pt x="25062" y="-15236"/>
                    <a:pt x="-4819" y="16994"/>
                    <a:pt x="661" y="39307"/>
                  </a:cubicBezTo>
                  <a:close/>
                </a:path>
              </a:pathLst>
            </a:custGeom>
            <a:gradFill flip="none" rotWithShape="1">
              <a:gsLst>
                <a:gs pos="73000">
                  <a:srgbClr val="EF3F41"/>
                </a:gs>
                <a:gs pos="100000">
                  <a:srgbClr val="FF1D1D"/>
                </a:gs>
              </a:gsLst>
              <a:lin ang="3000000" scaled="0"/>
              <a:tileRect/>
            </a:gradFill>
            <a:ln w="12700" cap="flat" cmpd="sng" algn="ctr">
              <a:noFill/>
              <a:prstDash val="solid"/>
              <a:miter lim="800000"/>
            </a:ln>
            <a:effectLst>
              <a:outerShdw blurRad="355600" sx="102000" sy="102000" algn="ctr" rotWithShape="0">
                <a:prstClr val="black">
                  <a:alpha val="19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sz="3600" b="1">
                <a:solidFill>
                  <a:schemeClr val="bg1"/>
                </a:solidFill>
                <a:latin typeface="Segoe UI" panose="020B0502040204020203" pitchFamily="34" charset="0"/>
                <a:ea typeface="Verdana" panose="020B0604030504040204" pitchFamily="34" charset="0"/>
                <a:cs typeface="Segoe UI" panose="020B0502040204020203" pitchFamily="34" charset="0"/>
              </a:endParaRPr>
            </a:p>
          </p:txBody>
        </p:sp>
        <p:sp>
          <p:nvSpPr>
            <p:cNvPr id="52" name="Freeform: Shape 51">
              <a:extLst>
                <a:ext uri="{FF2B5EF4-FFF2-40B4-BE49-F238E27FC236}">
                  <a16:creationId xmlns:a16="http://schemas.microsoft.com/office/drawing/2014/main" id="{3E496E80-F647-4A69-94BD-9758037C5D0D}"/>
                </a:ext>
              </a:extLst>
            </p:cNvPr>
            <p:cNvSpPr/>
            <p:nvPr/>
          </p:nvSpPr>
          <p:spPr>
            <a:xfrm rot="13301037">
              <a:off x="988063" y="4771144"/>
              <a:ext cx="52194" cy="65243"/>
            </a:xfrm>
            <a:custGeom>
              <a:avLst/>
              <a:gdLst>
                <a:gd name="connsiteX0" fmla="*/ 12051 w 52194"/>
                <a:gd name="connsiteY0" fmla="*/ 4505 h 65242"/>
                <a:gd name="connsiteX1" fmla="*/ 1090 w 52194"/>
                <a:gd name="connsiteY1" fmla="*/ 46521 h 65242"/>
                <a:gd name="connsiteX2" fmla="*/ 62810 w 52194"/>
                <a:gd name="connsiteY2" fmla="*/ 47435 h 65242"/>
                <a:gd name="connsiteX3" fmla="*/ 12051 w 52194"/>
                <a:gd name="connsiteY3" fmla="*/ 4505 h 65242"/>
              </a:gdLst>
              <a:ahLst/>
              <a:cxnLst>
                <a:cxn ang="0">
                  <a:pos x="connsiteX0" y="connsiteY0"/>
                </a:cxn>
                <a:cxn ang="0">
                  <a:pos x="connsiteX1" y="connsiteY1"/>
                </a:cxn>
                <a:cxn ang="0">
                  <a:pos x="connsiteX2" y="connsiteY2"/>
                </a:cxn>
                <a:cxn ang="0">
                  <a:pos x="connsiteX3" y="connsiteY3"/>
                </a:cxn>
              </a:cxnLst>
              <a:rect l="l" t="t" r="r" b="b"/>
              <a:pathLst>
                <a:path w="52194" h="65242">
                  <a:moveTo>
                    <a:pt x="12051" y="4505"/>
                  </a:moveTo>
                  <a:cubicBezTo>
                    <a:pt x="2004" y="12856"/>
                    <a:pt x="-2172" y="29819"/>
                    <a:pt x="1090" y="46521"/>
                  </a:cubicBezTo>
                  <a:cubicBezTo>
                    <a:pt x="9180" y="87233"/>
                    <a:pt x="53676" y="69356"/>
                    <a:pt x="62810" y="47435"/>
                  </a:cubicBezTo>
                  <a:cubicBezTo>
                    <a:pt x="76120" y="15596"/>
                    <a:pt x="30580" y="-10893"/>
                    <a:pt x="12051" y="4505"/>
                  </a:cubicBezTo>
                  <a:close/>
                </a:path>
              </a:pathLst>
            </a:custGeom>
            <a:gradFill flip="none" rotWithShape="1">
              <a:gsLst>
                <a:gs pos="73000">
                  <a:srgbClr val="EF3F41"/>
                </a:gs>
                <a:gs pos="100000">
                  <a:srgbClr val="FF1D1D"/>
                </a:gs>
              </a:gsLst>
              <a:lin ang="3000000" scaled="0"/>
              <a:tileRect/>
            </a:gradFill>
            <a:ln w="12700" cap="flat" cmpd="sng" algn="ctr">
              <a:noFill/>
              <a:prstDash val="solid"/>
              <a:miter lim="800000"/>
            </a:ln>
            <a:effectLst>
              <a:outerShdw blurRad="355600" sx="102000" sy="102000" algn="ctr" rotWithShape="0">
                <a:prstClr val="black">
                  <a:alpha val="19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sz="3600" b="1">
                <a:solidFill>
                  <a:schemeClr val="bg1"/>
                </a:solidFill>
                <a:latin typeface="Segoe UI" panose="020B0502040204020203" pitchFamily="34" charset="0"/>
                <a:ea typeface="Verdana" panose="020B0604030504040204" pitchFamily="34" charset="0"/>
                <a:cs typeface="Segoe UI" panose="020B0502040204020203" pitchFamily="34" charset="0"/>
              </a:endParaRPr>
            </a:p>
          </p:txBody>
        </p:sp>
        <p:sp>
          <p:nvSpPr>
            <p:cNvPr id="53" name="Freeform: Shape 52">
              <a:extLst>
                <a:ext uri="{FF2B5EF4-FFF2-40B4-BE49-F238E27FC236}">
                  <a16:creationId xmlns:a16="http://schemas.microsoft.com/office/drawing/2014/main" id="{1590C583-E8F7-47C7-B8DF-4DCD22F6EFDA}"/>
                </a:ext>
              </a:extLst>
            </p:cNvPr>
            <p:cNvSpPr/>
            <p:nvPr/>
          </p:nvSpPr>
          <p:spPr>
            <a:xfrm rot="13301037">
              <a:off x="617232" y="5753448"/>
              <a:ext cx="91340" cy="65243"/>
            </a:xfrm>
            <a:custGeom>
              <a:avLst/>
              <a:gdLst>
                <a:gd name="connsiteX0" fmla="*/ 30057 w 91340"/>
                <a:gd name="connsiteY0" fmla="*/ 3897 h 65242"/>
                <a:gd name="connsiteX1" fmla="*/ 45 w 91340"/>
                <a:gd name="connsiteY1" fmla="*/ 45783 h 65242"/>
                <a:gd name="connsiteX2" fmla="*/ 89167 w 91340"/>
                <a:gd name="connsiteY2" fmla="*/ 49697 h 65242"/>
                <a:gd name="connsiteX3" fmla="*/ 30057 w 91340"/>
                <a:gd name="connsiteY3" fmla="*/ 3897 h 65242"/>
              </a:gdLst>
              <a:ahLst/>
              <a:cxnLst>
                <a:cxn ang="0">
                  <a:pos x="connsiteX0" y="connsiteY0"/>
                </a:cxn>
                <a:cxn ang="0">
                  <a:pos x="connsiteX1" y="connsiteY1"/>
                </a:cxn>
                <a:cxn ang="0">
                  <a:pos x="connsiteX2" y="connsiteY2"/>
                </a:cxn>
                <a:cxn ang="0">
                  <a:pos x="connsiteX3" y="connsiteY3"/>
                </a:cxn>
              </a:cxnLst>
              <a:rect l="l" t="t" r="r" b="b"/>
              <a:pathLst>
                <a:path w="91340" h="65242">
                  <a:moveTo>
                    <a:pt x="30057" y="3897"/>
                  </a:moveTo>
                  <a:cubicBezTo>
                    <a:pt x="12703" y="11856"/>
                    <a:pt x="959" y="28819"/>
                    <a:pt x="45" y="45783"/>
                  </a:cubicBezTo>
                  <a:cubicBezTo>
                    <a:pt x="-2042" y="87408"/>
                    <a:pt x="68551" y="71358"/>
                    <a:pt x="89167" y="49697"/>
                  </a:cubicBezTo>
                  <a:cubicBezTo>
                    <a:pt x="119179" y="18250"/>
                    <a:pt x="62026" y="-10718"/>
                    <a:pt x="30057" y="3897"/>
                  </a:cubicBezTo>
                  <a:close/>
                </a:path>
              </a:pathLst>
            </a:custGeom>
            <a:gradFill flip="none" rotWithShape="1">
              <a:gsLst>
                <a:gs pos="73000">
                  <a:srgbClr val="EF3F41"/>
                </a:gs>
                <a:gs pos="100000">
                  <a:srgbClr val="FF1D1D"/>
                </a:gs>
              </a:gsLst>
              <a:lin ang="3000000" scaled="0"/>
              <a:tileRect/>
            </a:gradFill>
            <a:ln w="12700" cap="flat" cmpd="sng" algn="ctr">
              <a:noFill/>
              <a:prstDash val="solid"/>
              <a:miter lim="800000"/>
            </a:ln>
            <a:effectLst>
              <a:outerShdw blurRad="355600" sx="102000" sy="102000" algn="ctr" rotWithShape="0">
                <a:prstClr val="black">
                  <a:alpha val="19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sz="3600" b="1">
                <a:solidFill>
                  <a:schemeClr val="bg1"/>
                </a:solidFill>
                <a:latin typeface="Segoe UI" panose="020B0502040204020203" pitchFamily="34" charset="0"/>
                <a:ea typeface="Verdana" panose="020B0604030504040204" pitchFamily="34" charset="0"/>
                <a:cs typeface="Segoe UI" panose="020B0502040204020203" pitchFamily="34" charset="0"/>
              </a:endParaRPr>
            </a:p>
          </p:txBody>
        </p:sp>
      </p:grpSp>
      <p:grpSp>
        <p:nvGrpSpPr>
          <p:cNvPr id="54" name="Group 53">
            <a:extLst>
              <a:ext uri="{FF2B5EF4-FFF2-40B4-BE49-F238E27FC236}">
                <a16:creationId xmlns:a16="http://schemas.microsoft.com/office/drawing/2014/main" id="{610C0632-3F31-4548-89B9-58F186681BD6}"/>
              </a:ext>
            </a:extLst>
          </p:cNvPr>
          <p:cNvGrpSpPr/>
          <p:nvPr/>
        </p:nvGrpSpPr>
        <p:grpSpPr>
          <a:xfrm rot="12600000">
            <a:off x="10105608" y="3816861"/>
            <a:ext cx="1672735" cy="3242521"/>
            <a:chOff x="10558359" y="4470126"/>
            <a:chExt cx="926452" cy="1795885"/>
          </a:xfrm>
          <a:effectLst/>
        </p:grpSpPr>
        <p:sp>
          <p:nvSpPr>
            <p:cNvPr id="55" name="Freeform: Shape 54">
              <a:extLst>
                <a:ext uri="{FF2B5EF4-FFF2-40B4-BE49-F238E27FC236}">
                  <a16:creationId xmlns:a16="http://schemas.microsoft.com/office/drawing/2014/main" id="{289AD1C5-DF66-46DC-8602-89F8A899B0BD}"/>
                </a:ext>
              </a:extLst>
            </p:cNvPr>
            <p:cNvSpPr/>
            <p:nvPr/>
          </p:nvSpPr>
          <p:spPr>
            <a:xfrm rot="18632169">
              <a:off x="10303910" y="4889425"/>
              <a:ext cx="1435350" cy="926452"/>
            </a:xfrm>
            <a:custGeom>
              <a:avLst/>
              <a:gdLst>
                <a:gd name="connsiteX0" fmla="*/ 1415702 w 1435346"/>
                <a:gd name="connsiteY0" fmla="*/ 532493 h 926450"/>
                <a:gd name="connsiteX1" fmla="*/ 1420921 w 1435346"/>
                <a:gd name="connsiteY1" fmla="*/ 307536 h 926450"/>
                <a:gd name="connsiteX2" fmla="*/ 1233935 w 1435346"/>
                <a:gd name="connsiteY2" fmla="*/ 178876 h 926450"/>
                <a:gd name="connsiteX3" fmla="*/ 1066652 w 1435346"/>
                <a:gd name="connsiteY3" fmla="*/ 233289 h 926450"/>
                <a:gd name="connsiteX4" fmla="*/ 893366 w 1435346"/>
                <a:gd name="connsiteY4" fmla="*/ 259125 h 926450"/>
                <a:gd name="connsiteX5" fmla="*/ 736522 w 1435346"/>
                <a:gd name="connsiteY5" fmla="*/ 129292 h 926450"/>
                <a:gd name="connsiteX6" fmla="*/ 357069 w 1435346"/>
                <a:gd name="connsiteY6" fmla="*/ 4678 h 926450"/>
                <a:gd name="connsiteX7" fmla="*/ 53950 w 1435346"/>
                <a:gd name="connsiteY7" fmla="*/ 227026 h 926450"/>
                <a:gd name="connsiteX8" fmla="*/ 24721 w 1435346"/>
                <a:gd name="connsiteY8" fmla="*/ 629184 h 926450"/>
                <a:gd name="connsiteX9" fmla="*/ 235456 w 1435346"/>
                <a:gd name="connsiteY9" fmla="*/ 902421 h 926450"/>
                <a:gd name="connsiteX10" fmla="*/ 569239 w 1435346"/>
                <a:gd name="connsiteY10" fmla="*/ 855707 h 926450"/>
                <a:gd name="connsiteX11" fmla="*/ 737044 w 1435346"/>
                <a:gd name="connsiteY11" fmla="*/ 685292 h 926450"/>
                <a:gd name="connsiteX12" fmla="*/ 949214 w 1435346"/>
                <a:gd name="connsiteY12" fmla="*/ 587819 h 926450"/>
                <a:gd name="connsiteX13" fmla="*/ 1213579 w 1435346"/>
                <a:gd name="connsiteY13" fmla="*/ 661544 h 926450"/>
                <a:gd name="connsiteX14" fmla="*/ 1415702 w 1435346"/>
                <a:gd name="connsiteY14" fmla="*/ 532493 h 926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35346" h="926450">
                  <a:moveTo>
                    <a:pt x="1415702" y="532493"/>
                  </a:moveTo>
                  <a:cubicBezTo>
                    <a:pt x="1452630" y="468033"/>
                    <a:pt x="1456544" y="380608"/>
                    <a:pt x="1420921" y="307536"/>
                  </a:cubicBezTo>
                  <a:cubicBezTo>
                    <a:pt x="1385299" y="234594"/>
                    <a:pt x="1309356" y="180181"/>
                    <a:pt x="1233935" y="178876"/>
                  </a:cubicBezTo>
                  <a:cubicBezTo>
                    <a:pt x="1173259" y="177833"/>
                    <a:pt x="1119760" y="208105"/>
                    <a:pt x="1066652" y="233289"/>
                  </a:cubicBezTo>
                  <a:cubicBezTo>
                    <a:pt x="1013544" y="258473"/>
                    <a:pt x="952738" y="279351"/>
                    <a:pt x="893366" y="259125"/>
                  </a:cubicBezTo>
                  <a:cubicBezTo>
                    <a:pt x="830472" y="237726"/>
                    <a:pt x="786498" y="176789"/>
                    <a:pt x="736522" y="129292"/>
                  </a:cubicBezTo>
                  <a:cubicBezTo>
                    <a:pt x="632525" y="30514"/>
                    <a:pt x="487164" y="-15548"/>
                    <a:pt x="357069" y="4678"/>
                  </a:cubicBezTo>
                  <a:cubicBezTo>
                    <a:pt x="226974" y="24903"/>
                    <a:pt x="114626" y="109588"/>
                    <a:pt x="53950" y="227026"/>
                  </a:cubicBezTo>
                  <a:cubicBezTo>
                    <a:pt x="-6726" y="344463"/>
                    <a:pt x="-15860" y="492434"/>
                    <a:pt x="24721" y="629184"/>
                  </a:cubicBezTo>
                  <a:cubicBezTo>
                    <a:pt x="58256" y="742315"/>
                    <a:pt x="130806" y="853097"/>
                    <a:pt x="235456" y="902421"/>
                  </a:cubicBezTo>
                  <a:cubicBezTo>
                    <a:pt x="348457" y="955659"/>
                    <a:pt x="478160" y="926561"/>
                    <a:pt x="569239" y="855707"/>
                  </a:cubicBezTo>
                  <a:cubicBezTo>
                    <a:pt x="632003" y="806905"/>
                    <a:pt x="679761" y="740749"/>
                    <a:pt x="737044" y="685292"/>
                  </a:cubicBezTo>
                  <a:cubicBezTo>
                    <a:pt x="794328" y="629836"/>
                    <a:pt x="866878" y="583774"/>
                    <a:pt x="949214" y="587819"/>
                  </a:cubicBezTo>
                  <a:cubicBezTo>
                    <a:pt x="1038989" y="592387"/>
                    <a:pt x="1124979" y="664806"/>
                    <a:pt x="1213579" y="661544"/>
                  </a:cubicBezTo>
                  <a:cubicBezTo>
                    <a:pt x="1290696" y="658673"/>
                    <a:pt x="1379166" y="596301"/>
                    <a:pt x="1415702" y="532493"/>
                  </a:cubicBezTo>
                  <a:close/>
                </a:path>
              </a:pathLst>
            </a:custGeom>
            <a:gradFill flip="none" rotWithShape="1">
              <a:gsLst>
                <a:gs pos="73000">
                  <a:srgbClr val="EF3F41"/>
                </a:gs>
                <a:gs pos="100000">
                  <a:srgbClr val="FF1D1D"/>
                </a:gs>
              </a:gsLst>
              <a:lin ang="3000000" scaled="0"/>
              <a:tileRect/>
            </a:gradFill>
            <a:ln w="12700" cap="flat" cmpd="sng" algn="ctr">
              <a:noFill/>
              <a:prstDash val="solid"/>
              <a:miter lim="800000"/>
            </a:ln>
            <a:effectLst>
              <a:outerShdw blurRad="355600" sx="102000" sy="102000" algn="ctr" rotWithShape="0">
                <a:prstClr val="black">
                  <a:alpha val="19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sz="3600" b="1">
                <a:solidFill>
                  <a:schemeClr val="bg1"/>
                </a:solidFill>
                <a:latin typeface="Segoe UI" panose="020B0502040204020203" pitchFamily="34" charset="0"/>
                <a:ea typeface="Verdana" panose="020B0604030504040204" pitchFamily="34" charset="0"/>
                <a:cs typeface="Segoe UI" panose="020B0502040204020203" pitchFamily="34" charset="0"/>
              </a:endParaRPr>
            </a:p>
          </p:txBody>
        </p:sp>
        <p:sp>
          <p:nvSpPr>
            <p:cNvPr id="56" name="Freeform: Shape 55">
              <a:extLst>
                <a:ext uri="{FF2B5EF4-FFF2-40B4-BE49-F238E27FC236}">
                  <a16:creationId xmlns:a16="http://schemas.microsoft.com/office/drawing/2014/main" id="{93826A38-05F8-4DD8-B7C9-A35CABCBAAB6}"/>
                </a:ext>
              </a:extLst>
            </p:cNvPr>
            <p:cNvSpPr/>
            <p:nvPr/>
          </p:nvSpPr>
          <p:spPr>
            <a:xfrm rot="18632169">
              <a:off x="10931445" y="6102903"/>
              <a:ext cx="130486" cy="195729"/>
            </a:xfrm>
            <a:custGeom>
              <a:avLst/>
              <a:gdLst>
                <a:gd name="connsiteX0" fmla="*/ 307 w 130486"/>
                <a:gd name="connsiteY0" fmla="*/ 72460 h 195728"/>
                <a:gd name="connsiteX1" fmla="*/ 30971 w 130486"/>
                <a:gd name="connsiteY1" fmla="*/ 165105 h 195728"/>
                <a:gd name="connsiteX2" fmla="*/ 74945 w 130486"/>
                <a:gd name="connsiteY2" fmla="*/ 194334 h 195728"/>
                <a:gd name="connsiteX3" fmla="*/ 125182 w 130486"/>
                <a:gd name="connsiteY3" fmla="*/ 182982 h 195728"/>
                <a:gd name="connsiteX4" fmla="*/ 138753 w 130486"/>
                <a:gd name="connsiteY4" fmla="*/ 109518 h 195728"/>
                <a:gd name="connsiteX5" fmla="*/ 78077 w 130486"/>
                <a:gd name="connsiteY5" fmla="*/ 2128 h 195728"/>
                <a:gd name="connsiteX6" fmla="*/ 307 w 130486"/>
                <a:gd name="connsiteY6" fmla="*/ 72460 h 195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486" h="195728">
                  <a:moveTo>
                    <a:pt x="307" y="72460"/>
                  </a:moveTo>
                  <a:cubicBezTo>
                    <a:pt x="-2042" y="105734"/>
                    <a:pt x="9180" y="139791"/>
                    <a:pt x="30971" y="165105"/>
                  </a:cubicBezTo>
                  <a:cubicBezTo>
                    <a:pt x="42584" y="178676"/>
                    <a:pt x="57590" y="190028"/>
                    <a:pt x="74945" y="194334"/>
                  </a:cubicBezTo>
                  <a:cubicBezTo>
                    <a:pt x="92300" y="198640"/>
                    <a:pt x="112133" y="195247"/>
                    <a:pt x="125182" y="182982"/>
                  </a:cubicBezTo>
                  <a:cubicBezTo>
                    <a:pt x="144102" y="165105"/>
                    <a:pt x="143841" y="135093"/>
                    <a:pt x="138753" y="109518"/>
                  </a:cubicBezTo>
                  <a:cubicBezTo>
                    <a:pt x="131706" y="74939"/>
                    <a:pt x="116700" y="13219"/>
                    <a:pt x="78077" y="2128"/>
                  </a:cubicBezTo>
                  <a:cubicBezTo>
                    <a:pt x="33842" y="-10399"/>
                    <a:pt x="3047" y="34880"/>
                    <a:pt x="307" y="72460"/>
                  </a:cubicBezTo>
                  <a:close/>
                </a:path>
              </a:pathLst>
            </a:custGeom>
            <a:gradFill flip="none" rotWithShape="1">
              <a:gsLst>
                <a:gs pos="73000">
                  <a:srgbClr val="EF3F41"/>
                </a:gs>
                <a:gs pos="100000">
                  <a:srgbClr val="FF1D1D"/>
                </a:gs>
              </a:gsLst>
              <a:lin ang="3000000" scaled="0"/>
              <a:tileRect/>
            </a:gradFill>
            <a:ln w="12700" cap="flat" cmpd="sng" algn="ctr">
              <a:noFill/>
              <a:prstDash val="solid"/>
              <a:miter lim="800000"/>
            </a:ln>
            <a:effectLst>
              <a:outerShdw blurRad="355600" sx="102000" sy="102000" algn="ctr" rotWithShape="0">
                <a:prstClr val="black">
                  <a:alpha val="19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sz="3600" b="1">
                <a:solidFill>
                  <a:schemeClr val="bg1"/>
                </a:solidFill>
                <a:latin typeface="Segoe UI" panose="020B0502040204020203" pitchFamily="34" charset="0"/>
                <a:ea typeface="Verdana" panose="020B0604030504040204" pitchFamily="34" charset="0"/>
                <a:cs typeface="Segoe UI" panose="020B0502040204020203" pitchFamily="34" charset="0"/>
              </a:endParaRPr>
            </a:p>
          </p:txBody>
        </p:sp>
        <p:sp>
          <p:nvSpPr>
            <p:cNvPr id="57" name="Freeform: Shape 56">
              <a:extLst>
                <a:ext uri="{FF2B5EF4-FFF2-40B4-BE49-F238E27FC236}">
                  <a16:creationId xmlns:a16="http://schemas.microsoft.com/office/drawing/2014/main" id="{F2724495-D4B3-4F85-9E51-393CBC591BA1}"/>
                </a:ext>
              </a:extLst>
            </p:cNvPr>
            <p:cNvSpPr/>
            <p:nvPr/>
          </p:nvSpPr>
          <p:spPr>
            <a:xfrm rot="18632169">
              <a:off x="10928564" y="4952377"/>
              <a:ext cx="39146" cy="52194"/>
            </a:xfrm>
            <a:custGeom>
              <a:avLst/>
              <a:gdLst>
                <a:gd name="connsiteX0" fmla="*/ 661 w 39145"/>
                <a:gd name="connsiteY0" fmla="*/ 39307 h 52194"/>
                <a:gd name="connsiteX1" fmla="*/ 26106 w 39145"/>
                <a:gd name="connsiteY1" fmla="*/ 64099 h 52194"/>
                <a:gd name="connsiteX2" fmla="*/ 42938 w 39145"/>
                <a:gd name="connsiteY2" fmla="*/ 8121 h 52194"/>
                <a:gd name="connsiteX3" fmla="*/ 661 w 39145"/>
                <a:gd name="connsiteY3" fmla="*/ 39307 h 52194"/>
              </a:gdLst>
              <a:ahLst/>
              <a:cxnLst>
                <a:cxn ang="0">
                  <a:pos x="connsiteX0" y="connsiteY0"/>
                </a:cxn>
                <a:cxn ang="0">
                  <a:pos x="connsiteX1" y="connsiteY1"/>
                </a:cxn>
                <a:cxn ang="0">
                  <a:pos x="connsiteX2" y="connsiteY2"/>
                </a:cxn>
                <a:cxn ang="0">
                  <a:pos x="connsiteX3" y="connsiteY3"/>
                </a:cxn>
              </a:cxnLst>
              <a:rect l="l" t="t" r="r" b="b"/>
              <a:pathLst>
                <a:path w="39145" h="52194">
                  <a:moveTo>
                    <a:pt x="661" y="39307"/>
                  </a:moveTo>
                  <a:cubicBezTo>
                    <a:pt x="3662" y="51442"/>
                    <a:pt x="13971" y="61229"/>
                    <a:pt x="26106" y="64099"/>
                  </a:cubicBezTo>
                  <a:cubicBezTo>
                    <a:pt x="55726" y="71146"/>
                    <a:pt x="55204" y="24171"/>
                    <a:pt x="42938" y="8121"/>
                  </a:cubicBezTo>
                  <a:cubicBezTo>
                    <a:pt x="25062" y="-15236"/>
                    <a:pt x="-4819" y="16994"/>
                    <a:pt x="661" y="39307"/>
                  </a:cubicBezTo>
                  <a:close/>
                </a:path>
              </a:pathLst>
            </a:custGeom>
            <a:gradFill flip="none" rotWithShape="1">
              <a:gsLst>
                <a:gs pos="73000">
                  <a:srgbClr val="EF3F41"/>
                </a:gs>
                <a:gs pos="100000">
                  <a:srgbClr val="FF1D1D"/>
                </a:gs>
              </a:gsLst>
              <a:lin ang="3000000" scaled="0"/>
              <a:tileRect/>
            </a:gradFill>
            <a:ln w="12700" cap="flat" cmpd="sng" algn="ctr">
              <a:noFill/>
              <a:prstDash val="solid"/>
              <a:miter lim="800000"/>
            </a:ln>
            <a:effectLst>
              <a:outerShdw blurRad="355600" sx="102000" sy="102000" algn="ctr" rotWithShape="0">
                <a:prstClr val="black">
                  <a:alpha val="19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sz="3600" b="1">
                <a:solidFill>
                  <a:schemeClr val="bg1"/>
                </a:solidFill>
                <a:latin typeface="Segoe UI" panose="020B0502040204020203" pitchFamily="34" charset="0"/>
                <a:ea typeface="Verdana" panose="020B0604030504040204" pitchFamily="34" charset="0"/>
                <a:cs typeface="Segoe UI" panose="020B0502040204020203" pitchFamily="34" charset="0"/>
              </a:endParaRPr>
            </a:p>
          </p:txBody>
        </p:sp>
        <p:sp>
          <p:nvSpPr>
            <p:cNvPr id="58" name="Freeform: Shape 57">
              <a:extLst>
                <a:ext uri="{FF2B5EF4-FFF2-40B4-BE49-F238E27FC236}">
                  <a16:creationId xmlns:a16="http://schemas.microsoft.com/office/drawing/2014/main" id="{DE156140-6DBC-40C8-84DD-9A1B7BA8EEAA}"/>
                </a:ext>
              </a:extLst>
            </p:cNvPr>
            <p:cNvSpPr/>
            <p:nvPr/>
          </p:nvSpPr>
          <p:spPr>
            <a:xfrm rot="18632169">
              <a:off x="11397426" y="4463601"/>
              <a:ext cx="52194" cy="65243"/>
            </a:xfrm>
            <a:custGeom>
              <a:avLst/>
              <a:gdLst>
                <a:gd name="connsiteX0" fmla="*/ 12051 w 52194"/>
                <a:gd name="connsiteY0" fmla="*/ 4505 h 65242"/>
                <a:gd name="connsiteX1" fmla="*/ 1090 w 52194"/>
                <a:gd name="connsiteY1" fmla="*/ 46521 h 65242"/>
                <a:gd name="connsiteX2" fmla="*/ 62810 w 52194"/>
                <a:gd name="connsiteY2" fmla="*/ 47435 h 65242"/>
                <a:gd name="connsiteX3" fmla="*/ 12051 w 52194"/>
                <a:gd name="connsiteY3" fmla="*/ 4505 h 65242"/>
              </a:gdLst>
              <a:ahLst/>
              <a:cxnLst>
                <a:cxn ang="0">
                  <a:pos x="connsiteX0" y="connsiteY0"/>
                </a:cxn>
                <a:cxn ang="0">
                  <a:pos x="connsiteX1" y="connsiteY1"/>
                </a:cxn>
                <a:cxn ang="0">
                  <a:pos x="connsiteX2" y="connsiteY2"/>
                </a:cxn>
                <a:cxn ang="0">
                  <a:pos x="connsiteX3" y="connsiteY3"/>
                </a:cxn>
              </a:cxnLst>
              <a:rect l="l" t="t" r="r" b="b"/>
              <a:pathLst>
                <a:path w="52194" h="65242">
                  <a:moveTo>
                    <a:pt x="12051" y="4505"/>
                  </a:moveTo>
                  <a:cubicBezTo>
                    <a:pt x="2004" y="12856"/>
                    <a:pt x="-2172" y="29819"/>
                    <a:pt x="1090" y="46521"/>
                  </a:cubicBezTo>
                  <a:cubicBezTo>
                    <a:pt x="9180" y="87233"/>
                    <a:pt x="53676" y="69356"/>
                    <a:pt x="62810" y="47435"/>
                  </a:cubicBezTo>
                  <a:cubicBezTo>
                    <a:pt x="76120" y="15596"/>
                    <a:pt x="30580" y="-10893"/>
                    <a:pt x="12051" y="4505"/>
                  </a:cubicBezTo>
                  <a:close/>
                </a:path>
              </a:pathLst>
            </a:custGeom>
            <a:gradFill flip="none" rotWithShape="1">
              <a:gsLst>
                <a:gs pos="73000">
                  <a:srgbClr val="EF3F41"/>
                </a:gs>
                <a:gs pos="100000">
                  <a:srgbClr val="FF1D1D"/>
                </a:gs>
              </a:gsLst>
              <a:lin ang="3000000" scaled="0"/>
              <a:tileRect/>
            </a:gradFill>
            <a:ln w="12700" cap="flat" cmpd="sng" algn="ctr">
              <a:noFill/>
              <a:prstDash val="solid"/>
              <a:miter lim="800000"/>
            </a:ln>
            <a:effectLst>
              <a:outerShdw blurRad="355600" sx="102000" sy="102000" algn="ctr" rotWithShape="0">
                <a:prstClr val="black">
                  <a:alpha val="19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sz="3600" b="1">
                <a:solidFill>
                  <a:schemeClr val="bg1"/>
                </a:solidFill>
                <a:latin typeface="Segoe UI" panose="020B0502040204020203" pitchFamily="34" charset="0"/>
                <a:ea typeface="Verdana" panose="020B0604030504040204" pitchFamily="34" charset="0"/>
                <a:cs typeface="Segoe UI" panose="020B0502040204020203" pitchFamily="34" charset="0"/>
              </a:endParaRPr>
            </a:p>
          </p:txBody>
        </p:sp>
        <p:sp>
          <p:nvSpPr>
            <p:cNvPr id="59" name="Freeform: Shape 58">
              <a:extLst>
                <a:ext uri="{FF2B5EF4-FFF2-40B4-BE49-F238E27FC236}">
                  <a16:creationId xmlns:a16="http://schemas.microsoft.com/office/drawing/2014/main" id="{27E1BFC4-5186-4C7C-B823-A18664397F58}"/>
                </a:ext>
              </a:extLst>
            </p:cNvPr>
            <p:cNvSpPr/>
            <p:nvPr/>
          </p:nvSpPr>
          <p:spPr>
            <a:xfrm rot="18632169">
              <a:off x="11267867" y="5331409"/>
              <a:ext cx="88812" cy="98681"/>
            </a:xfrm>
            <a:custGeom>
              <a:avLst/>
              <a:gdLst>
                <a:gd name="connsiteX0" fmla="*/ 35665 w 117437"/>
                <a:gd name="connsiteY0" fmla="*/ 5217 h 130485"/>
                <a:gd name="connsiteX1" fmla="*/ 42 w 117437"/>
                <a:gd name="connsiteY1" fmla="*/ 79463 h 130485"/>
                <a:gd name="connsiteX2" fmla="*/ 120872 w 117437"/>
                <a:gd name="connsiteY2" fmla="*/ 96949 h 130485"/>
                <a:gd name="connsiteX3" fmla="*/ 35665 w 117437"/>
                <a:gd name="connsiteY3" fmla="*/ 5217 h 130485"/>
              </a:gdLst>
              <a:ahLst/>
              <a:cxnLst>
                <a:cxn ang="0">
                  <a:pos x="connsiteX0" y="connsiteY0"/>
                </a:cxn>
                <a:cxn ang="0">
                  <a:pos x="connsiteX1" y="connsiteY1"/>
                </a:cxn>
                <a:cxn ang="0">
                  <a:pos x="connsiteX2" y="connsiteY2"/>
                </a:cxn>
                <a:cxn ang="0">
                  <a:pos x="connsiteX3" y="connsiteY3"/>
                </a:cxn>
              </a:cxnLst>
              <a:rect l="l" t="t" r="r" b="b"/>
              <a:pathLst>
                <a:path w="117437" h="130485">
                  <a:moveTo>
                    <a:pt x="35665" y="5217"/>
                  </a:moveTo>
                  <a:cubicBezTo>
                    <a:pt x="13221" y="18005"/>
                    <a:pt x="-872" y="48016"/>
                    <a:pt x="42" y="79463"/>
                  </a:cubicBezTo>
                  <a:cubicBezTo>
                    <a:pt x="2130" y="156320"/>
                    <a:pt x="95558" y="134790"/>
                    <a:pt x="120872" y="96949"/>
                  </a:cubicBezTo>
                  <a:cubicBezTo>
                    <a:pt x="157799" y="42014"/>
                    <a:pt x="77159" y="-18271"/>
                    <a:pt x="35665" y="5217"/>
                  </a:cubicBezTo>
                  <a:close/>
                </a:path>
              </a:pathLst>
            </a:custGeom>
            <a:gradFill flip="none" rotWithShape="1">
              <a:gsLst>
                <a:gs pos="73000">
                  <a:srgbClr val="EF3F41"/>
                </a:gs>
                <a:gs pos="100000">
                  <a:srgbClr val="FF1D1D"/>
                </a:gs>
              </a:gsLst>
              <a:lin ang="3000000" scaled="0"/>
              <a:tileRect/>
            </a:gradFill>
            <a:ln w="12700" cap="flat" cmpd="sng" algn="ctr">
              <a:noFill/>
              <a:prstDash val="solid"/>
              <a:miter lim="800000"/>
            </a:ln>
            <a:effectLst>
              <a:outerShdw blurRad="355600" sx="102000" sy="102000" algn="ctr" rotWithShape="0">
                <a:prstClr val="black">
                  <a:alpha val="19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sz="3600" b="1">
                <a:solidFill>
                  <a:schemeClr val="bg1"/>
                </a:solidFill>
                <a:latin typeface="Segoe UI" panose="020B0502040204020203" pitchFamily="34" charset="0"/>
                <a:ea typeface="Verdana" panose="020B0604030504040204" pitchFamily="34" charset="0"/>
                <a:cs typeface="Segoe UI" panose="020B0502040204020203" pitchFamily="34" charset="0"/>
              </a:endParaRPr>
            </a:p>
          </p:txBody>
        </p:sp>
        <p:sp>
          <p:nvSpPr>
            <p:cNvPr id="60" name="Freeform: Shape 59">
              <a:extLst>
                <a:ext uri="{FF2B5EF4-FFF2-40B4-BE49-F238E27FC236}">
                  <a16:creationId xmlns:a16="http://schemas.microsoft.com/office/drawing/2014/main" id="{C60DF887-663D-40C1-9D99-BA7DBBA300D2}"/>
                </a:ext>
              </a:extLst>
            </p:cNvPr>
            <p:cNvSpPr/>
            <p:nvPr/>
          </p:nvSpPr>
          <p:spPr>
            <a:xfrm rot="18632169">
              <a:off x="10589361" y="4717150"/>
              <a:ext cx="91340" cy="65243"/>
            </a:xfrm>
            <a:custGeom>
              <a:avLst/>
              <a:gdLst>
                <a:gd name="connsiteX0" fmla="*/ 30057 w 91340"/>
                <a:gd name="connsiteY0" fmla="*/ 3897 h 65242"/>
                <a:gd name="connsiteX1" fmla="*/ 45 w 91340"/>
                <a:gd name="connsiteY1" fmla="*/ 45783 h 65242"/>
                <a:gd name="connsiteX2" fmla="*/ 89167 w 91340"/>
                <a:gd name="connsiteY2" fmla="*/ 49697 h 65242"/>
                <a:gd name="connsiteX3" fmla="*/ 30057 w 91340"/>
                <a:gd name="connsiteY3" fmla="*/ 3897 h 65242"/>
              </a:gdLst>
              <a:ahLst/>
              <a:cxnLst>
                <a:cxn ang="0">
                  <a:pos x="connsiteX0" y="connsiteY0"/>
                </a:cxn>
                <a:cxn ang="0">
                  <a:pos x="connsiteX1" y="connsiteY1"/>
                </a:cxn>
                <a:cxn ang="0">
                  <a:pos x="connsiteX2" y="connsiteY2"/>
                </a:cxn>
                <a:cxn ang="0">
                  <a:pos x="connsiteX3" y="connsiteY3"/>
                </a:cxn>
              </a:cxnLst>
              <a:rect l="l" t="t" r="r" b="b"/>
              <a:pathLst>
                <a:path w="91340" h="65242">
                  <a:moveTo>
                    <a:pt x="30057" y="3897"/>
                  </a:moveTo>
                  <a:cubicBezTo>
                    <a:pt x="12703" y="11856"/>
                    <a:pt x="959" y="28819"/>
                    <a:pt x="45" y="45783"/>
                  </a:cubicBezTo>
                  <a:cubicBezTo>
                    <a:pt x="-2042" y="87408"/>
                    <a:pt x="68551" y="71358"/>
                    <a:pt x="89167" y="49697"/>
                  </a:cubicBezTo>
                  <a:cubicBezTo>
                    <a:pt x="119179" y="18250"/>
                    <a:pt x="62026" y="-10718"/>
                    <a:pt x="30057" y="3897"/>
                  </a:cubicBezTo>
                  <a:close/>
                </a:path>
              </a:pathLst>
            </a:custGeom>
            <a:gradFill flip="none" rotWithShape="1">
              <a:gsLst>
                <a:gs pos="73000">
                  <a:srgbClr val="EF3F41"/>
                </a:gs>
                <a:gs pos="100000">
                  <a:srgbClr val="FF1D1D"/>
                </a:gs>
              </a:gsLst>
              <a:lin ang="3000000" scaled="0"/>
              <a:tileRect/>
            </a:gradFill>
            <a:ln w="12700" cap="flat" cmpd="sng" algn="ctr">
              <a:noFill/>
              <a:prstDash val="solid"/>
              <a:miter lim="800000"/>
            </a:ln>
            <a:effectLst>
              <a:outerShdw blurRad="355600" sx="102000" sy="102000" algn="ctr" rotWithShape="0">
                <a:prstClr val="black">
                  <a:alpha val="19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sz="3600" b="1">
                <a:solidFill>
                  <a:schemeClr val="bg1"/>
                </a:solidFill>
                <a:latin typeface="Segoe UI" panose="020B0502040204020203" pitchFamily="34" charset="0"/>
                <a:ea typeface="Verdana" panose="020B0604030504040204" pitchFamily="34" charset="0"/>
                <a:cs typeface="Segoe UI" panose="020B0502040204020203" pitchFamily="34" charset="0"/>
              </a:endParaRPr>
            </a:p>
          </p:txBody>
        </p:sp>
      </p:grpSp>
      <p:sp>
        <p:nvSpPr>
          <p:cNvPr id="61" name="Slide Number Placeholder 5">
            <a:extLst>
              <a:ext uri="{FF2B5EF4-FFF2-40B4-BE49-F238E27FC236}">
                <a16:creationId xmlns:a16="http://schemas.microsoft.com/office/drawing/2014/main" id="{F81CE718-2CA8-48F7-904D-A54DBD7BF955}"/>
              </a:ext>
            </a:extLst>
          </p:cNvPr>
          <p:cNvSpPr>
            <a:spLocks noGrp="1"/>
          </p:cNvSpPr>
          <p:nvPr>
            <p:ph type="sldNum" sz="quarter" idx="12"/>
          </p:nvPr>
        </p:nvSpPr>
        <p:spPr>
          <a:xfrm>
            <a:off x="5870304" y="6373583"/>
            <a:ext cx="451392" cy="258040"/>
          </a:xfrm>
          <a:prstGeom prst="roundRect">
            <a:avLst>
              <a:gd name="adj" fmla="val 50000"/>
            </a:avLst>
          </a:prstGeom>
          <a:solidFill>
            <a:srgbClr val="F2F2F2"/>
          </a:solidFill>
        </p:spPr>
        <p:txBody>
          <a:bodyPr wrap="square" lIns="36000" tIns="36000" rIns="36000" bIns="36000" anchor="ctr" anchorCtr="0">
            <a:spAutoFit/>
          </a:bodyPr>
          <a:lstStyle>
            <a:lvl1pPr marL="0" indent="0" algn="ctr">
              <a:buFont typeface="Arial" panose="020B0604020202020204" pitchFamily="34" charset="0"/>
              <a:buNone/>
              <a:defRPr lang="en-ID" sz="800" smtClean="0">
                <a:solidFill>
                  <a:srgbClr val="FF4648"/>
                </a:solidFill>
                <a:latin typeface="Segoe UI Light" panose="020B0502040204020203" pitchFamily="34" charset="0"/>
                <a:ea typeface="Verdana" panose="020B0604030504040204" pitchFamily="34" charset="0"/>
                <a:cs typeface="Segoe UI Light" panose="020B0502040204020203" pitchFamily="34" charset="0"/>
              </a:defRPr>
            </a:lvl1pPr>
          </a:lstStyle>
          <a:p>
            <a:pPr>
              <a:lnSpc>
                <a:spcPct val="90000"/>
              </a:lnSpc>
              <a:spcBef>
                <a:spcPts val="1000"/>
              </a:spcBef>
            </a:pPr>
            <a:fld id="{C2121D95-DB7A-4450-8B67-5020B006448E}" type="slidenum">
              <a:rPr lang="en-ID" smtClean="0"/>
              <a:pPr>
                <a:lnSpc>
                  <a:spcPct val="90000"/>
                </a:lnSpc>
                <a:spcBef>
                  <a:spcPts val="1000"/>
                </a:spcBef>
              </a:pPr>
              <a:t>‹#›</a:t>
            </a:fld>
            <a:endParaRPr lang="en-ID" dirty="0"/>
          </a:p>
        </p:txBody>
      </p:sp>
      <p:sp>
        <p:nvSpPr>
          <p:cNvPr id="62" name="Title 1">
            <a:extLst>
              <a:ext uri="{FF2B5EF4-FFF2-40B4-BE49-F238E27FC236}">
                <a16:creationId xmlns:a16="http://schemas.microsoft.com/office/drawing/2014/main" id="{B07CD169-410E-4F77-9F09-A812FE1A3072}"/>
              </a:ext>
            </a:extLst>
          </p:cNvPr>
          <p:cNvSpPr>
            <a:spLocks noGrp="1"/>
          </p:cNvSpPr>
          <p:nvPr>
            <p:ph type="title"/>
          </p:nvPr>
        </p:nvSpPr>
        <p:spPr>
          <a:xfrm>
            <a:off x="1447265" y="632224"/>
            <a:ext cx="9297471" cy="680356"/>
          </a:xfrm>
        </p:spPr>
        <p:txBody>
          <a:bodyPr wrap="square" tIns="90000" bIns="90000" anchor="t" anchorCtr="0">
            <a:spAutoFit/>
          </a:bodyPr>
          <a:lstStyle>
            <a:lvl1pPr marL="0" indent="0" algn="ctr">
              <a:buFont typeface="Arial" panose="020B0604020202020204" pitchFamily="34" charset="0"/>
              <a:buNone/>
              <a:defRPr lang="en-ID" sz="3600" b="1" dirty="0">
                <a:solidFill>
                  <a:srgbClr val="06427B"/>
                </a:solidFill>
                <a:latin typeface="Segoe UI" panose="020B0502040204020203" pitchFamily="34" charset="0"/>
                <a:ea typeface="Verdana" panose="020B0604030504040204" pitchFamily="34" charset="0"/>
                <a:cs typeface="Segoe UI" panose="020B0502040204020203" pitchFamily="34" charset="0"/>
              </a:defRPr>
            </a:lvl1pPr>
          </a:lstStyle>
          <a:p>
            <a:pPr marL="0" lvl="0" algn="ctr"/>
            <a:r>
              <a:rPr lang="en-US" dirty="0"/>
              <a:t>Click to edit Master title style</a:t>
            </a:r>
            <a:endParaRPr lang="en-ID" dirty="0"/>
          </a:p>
        </p:txBody>
      </p:sp>
      <p:sp>
        <p:nvSpPr>
          <p:cNvPr id="63" name="Text Placeholder 2">
            <a:extLst>
              <a:ext uri="{FF2B5EF4-FFF2-40B4-BE49-F238E27FC236}">
                <a16:creationId xmlns:a16="http://schemas.microsoft.com/office/drawing/2014/main" id="{A2C833AB-D2BF-4094-8B6E-40AD8ED6D6B6}"/>
              </a:ext>
            </a:extLst>
          </p:cNvPr>
          <p:cNvSpPr>
            <a:spLocks noGrp="1"/>
          </p:cNvSpPr>
          <p:nvPr>
            <p:ph type="body" idx="18"/>
          </p:nvPr>
        </p:nvSpPr>
        <p:spPr>
          <a:xfrm>
            <a:off x="1398854" y="3957755"/>
            <a:ext cx="2002820" cy="458757"/>
          </a:xfrm>
        </p:spPr>
        <p:txBody>
          <a:bodyPr wrap="square" lIns="90000" tIns="90000" rIns="90000" bIns="90000">
            <a:spAutoFit/>
          </a:bodyPr>
          <a:lstStyle>
            <a:lvl1pPr marL="0" indent="0" algn="ctr">
              <a:buNone/>
              <a:defRPr lang="en-US" sz="2000" b="1" dirty="0">
                <a:solidFill>
                  <a:srgbClr val="FF4648"/>
                </a:solidFill>
                <a:latin typeface="Segoe UI" panose="020B0502040204020203" pitchFamily="34" charset="0"/>
                <a:ea typeface="Verdana" panose="020B0604030504040204" pitchFamily="34" charset="0"/>
                <a:cs typeface="Segoe UI" panose="020B0502040204020203" pitchFamily="34" charset="0"/>
              </a:defRPr>
            </a:lvl1pPr>
          </a:lstStyle>
          <a:p>
            <a:pPr marL="228600" lvl="0" indent="-228600" algn="ctr"/>
            <a:r>
              <a:rPr lang="en-US" dirty="0"/>
              <a:t>Click to edit</a:t>
            </a:r>
          </a:p>
        </p:txBody>
      </p:sp>
      <p:sp>
        <p:nvSpPr>
          <p:cNvPr id="64" name="Text Placeholder 2">
            <a:extLst>
              <a:ext uri="{FF2B5EF4-FFF2-40B4-BE49-F238E27FC236}">
                <a16:creationId xmlns:a16="http://schemas.microsoft.com/office/drawing/2014/main" id="{61A7D56B-6410-41D1-BEE5-C28401982DFD}"/>
              </a:ext>
            </a:extLst>
          </p:cNvPr>
          <p:cNvSpPr>
            <a:spLocks noGrp="1"/>
          </p:cNvSpPr>
          <p:nvPr>
            <p:ph type="body" idx="19" hasCustomPrompt="1"/>
          </p:nvPr>
        </p:nvSpPr>
        <p:spPr>
          <a:xfrm>
            <a:off x="1398854" y="4430276"/>
            <a:ext cx="2002820" cy="375657"/>
          </a:xfrm>
        </p:spPr>
        <p:txBody>
          <a:bodyPr wrap="square" lIns="90000" tIns="90000" rIns="90000" bIns="90000">
            <a:spAutoFit/>
          </a:bodyPr>
          <a:lstStyle>
            <a:lvl1pPr marL="0" indent="0" algn="ctr">
              <a:buNone/>
              <a:defRPr lang="en-US" sz="1400" dirty="0">
                <a:solidFill>
                  <a:schemeClr val="bg1"/>
                </a:solidFill>
                <a:latin typeface="Segoe UI Light" panose="020B0502040204020203" pitchFamily="34" charset="0"/>
                <a:ea typeface="Verdana" panose="020B0604030504040204" pitchFamily="34" charset="0"/>
                <a:cs typeface="Segoe UI Light" panose="020B0502040204020203" pitchFamily="34" charset="0"/>
              </a:defRPr>
            </a:lvl1pPr>
          </a:lstStyle>
          <a:p>
            <a:pPr marL="228600" lvl="0" indent="-228600" algn="ctr"/>
            <a:r>
              <a:rPr lang="en-US" dirty="0"/>
              <a:t>Click to edit body text</a:t>
            </a:r>
          </a:p>
        </p:txBody>
      </p:sp>
      <p:sp>
        <p:nvSpPr>
          <p:cNvPr id="65" name="Text Placeholder 2">
            <a:extLst>
              <a:ext uri="{FF2B5EF4-FFF2-40B4-BE49-F238E27FC236}">
                <a16:creationId xmlns:a16="http://schemas.microsoft.com/office/drawing/2014/main" id="{0682BC9D-DF33-4D72-9A7C-A5905F01A06A}"/>
              </a:ext>
            </a:extLst>
          </p:cNvPr>
          <p:cNvSpPr>
            <a:spLocks noGrp="1"/>
          </p:cNvSpPr>
          <p:nvPr>
            <p:ph type="body" idx="20"/>
          </p:nvPr>
        </p:nvSpPr>
        <p:spPr>
          <a:xfrm>
            <a:off x="3828029" y="3957755"/>
            <a:ext cx="2002820" cy="458757"/>
          </a:xfrm>
        </p:spPr>
        <p:txBody>
          <a:bodyPr wrap="square" lIns="90000" tIns="90000" rIns="90000" bIns="90000">
            <a:spAutoFit/>
          </a:bodyPr>
          <a:lstStyle>
            <a:lvl1pPr marL="0" indent="0" algn="ctr">
              <a:buNone/>
              <a:defRPr lang="en-US" sz="2000" b="1" dirty="0">
                <a:solidFill>
                  <a:srgbClr val="FF4648"/>
                </a:solidFill>
                <a:latin typeface="Segoe UI" panose="020B0502040204020203" pitchFamily="34" charset="0"/>
                <a:ea typeface="Verdana" panose="020B0604030504040204" pitchFamily="34" charset="0"/>
                <a:cs typeface="Segoe UI" panose="020B0502040204020203" pitchFamily="34" charset="0"/>
              </a:defRPr>
            </a:lvl1pPr>
          </a:lstStyle>
          <a:p>
            <a:pPr marL="228600" lvl="0" indent="-228600" algn="ctr"/>
            <a:r>
              <a:rPr lang="en-US" dirty="0"/>
              <a:t>Click to edit</a:t>
            </a:r>
          </a:p>
        </p:txBody>
      </p:sp>
      <p:sp>
        <p:nvSpPr>
          <p:cNvPr id="66" name="Text Placeholder 2">
            <a:extLst>
              <a:ext uri="{FF2B5EF4-FFF2-40B4-BE49-F238E27FC236}">
                <a16:creationId xmlns:a16="http://schemas.microsoft.com/office/drawing/2014/main" id="{72498D59-4214-4099-A058-249930EAD55A}"/>
              </a:ext>
            </a:extLst>
          </p:cNvPr>
          <p:cNvSpPr>
            <a:spLocks noGrp="1"/>
          </p:cNvSpPr>
          <p:nvPr>
            <p:ph type="body" idx="21" hasCustomPrompt="1"/>
          </p:nvPr>
        </p:nvSpPr>
        <p:spPr>
          <a:xfrm>
            <a:off x="3828029" y="4430276"/>
            <a:ext cx="2002820" cy="375657"/>
          </a:xfrm>
        </p:spPr>
        <p:txBody>
          <a:bodyPr wrap="square" lIns="90000" tIns="90000" rIns="90000" bIns="90000">
            <a:spAutoFit/>
          </a:bodyPr>
          <a:lstStyle>
            <a:lvl1pPr marL="0" indent="0" algn="ctr">
              <a:buNone/>
              <a:defRPr lang="en-US" sz="1400" dirty="0">
                <a:solidFill>
                  <a:schemeClr val="bg1"/>
                </a:solidFill>
                <a:latin typeface="Segoe UI Light" panose="020B0502040204020203" pitchFamily="34" charset="0"/>
                <a:ea typeface="Verdana" panose="020B0604030504040204" pitchFamily="34" charset="0"/>
                <a:cs typeface="Segoe UI Light" panose="020B0502040204020203" pitchFamily="34" charset="0"/>
              </a:defRPr>
            </a:lvl1pPr>
          </a:lstStyle>
          <a:p>
            <a:pPr marL="228600" lvl="0" indent="-228600" algn="ctr"/>
            <a:r>
              <a:rPr lang="en-US" dirty="0"/>
              <a:t>Click to edit body text</a:t>
            </a:r>
          </a:p>
        </p:txBody>
      </p:sp>
      <p:sp>
        <p:nvSpPr>
          <p:cNvPr id="67" name="Text Placeholder 2">
            <a:extLst>
              <a:ext uri="{FF2B5EF4-FFF2-40B4-BE49-F238E27FC236}">
                <a16:creationId xmlns:a16="http://schemas.microsoft.com/office/drawing/2014/main" id="{9326D52D-C474-4E94-B99B-70DFFCD902C2}"/>
              </a:ext>
            </a:extLst>
          </p:cNvPr>
          <p:cNvSpPr>
            <a:spLocks noGrp="1"/>
          </p:cNvSpPr>
          <p:nvPr>
            <p:ph type="body" idx="22"/>
          </p:nvPr>
        </p:nvSpPr>
        <p:spPr>
          <a:xfrm>
            <a:off x="6297516" y="3957755"/>
            <a:ext cx="2002820" cy="458757"/>
          </a:xfrm>
        </p:spPr>
        <p:txBody>
          <a:bodyPr wrap="square" lIns="90000" tIns="90000" rIns="90000" bIns="90000">
            <a:spAutoFit/>
          </a:bodyPr>
          <a:lstStyle>
            <a:lvl1pPr marL="0" indent="0" algn="ctr">
              <a:buNone/>
              <a:defRPr lang="en-US" sz="2000" b="1" dirty="0">
                <a:solidFill>
                  <a:srgbClr val="FF4648"/>
                </a:solidFill>
                <a:latin typeface="Segoe UI" panose="020B0502040204020203" pitchFamily="34" charset="0"/>
                <a:ea typeface="Verdana" panose="020B0604030504040204" pitchFamily="34" charset="0"/>
                <a:cs typeface="Segoe UI" panose="020B0502040204020203" pitchFamily="34" charset="0"/>
              </a:defRPr>
            </a:lvl1pPr>
          </a:lstStyle>
          <a:p>
            <a:pPr marL="228600" lvl="0" indent="-228600" algn="ctr"/>
            <a:r>
              <a:rPr lang="en-US" dirty="0"/>
              <a:t>Click to edit</a:t>
            </a:r>
          </a:p>
        </p:txBody>
      </p:sp>
      <p:sp>
        <p:nvSpPr>
          <p:cNvPr id="68" name="Text Placeholder 2">
            <a:extLst>
              <a:ext uri="{FF2B5EF4-FFF2-40B4-BE49-F238E27FC236}">
                <a16:creationId xmlns:a16="http://schemas.microsoft.com/office/drawing/2014/main" id="{74B42459-41AC-4187-9BDA-EBE8C6B1797C}"/>
              </a:ext>
            </a:extLst>
          </p:cNvPr>
          <p:cNvSpPr>
            <a:spLocks noGrp="1"/>
          </p:cNvSpPr>
          <p:nvPr>
            <p:ph type="body" idx="23" hasCustomPrompt="1"/>
          </p:nvPr>
        </p:nvSpPr>
        <p:spPr>
          <a:xfrm>
            <a:off x="6297516" y="4430276"/>
            <a:ext cx="2002820" cy="375657"/>
          </a:xfrm>
        </p:spPr>
        <p:txBody>
          <a:bodyPr wrap="square" lIns="90000" tIns="90000" rIns="90000" bIns="90000">
            <a:spAutoFit/>
          </a:bodyPr>
          <a:lstStyle>
            <a:lvl1pPr marL="0" indent="0" algn="ctr">
              <a:buNone/>
              <a:defRPr lang="en-US" sz="1400" dirty="0">
                <a:solidFill>
                  <a:schemeClr val="bg1"/>
                </a:solidFill>
                <a:latin typeface="Segoe UI Light" panose="020B0502040204020203" pitchFamily="34" charset="0"/>
                <a:ea typeface="Verdana" panose="020B0604030504040204" pitchFamily="34" charset="0"/>
                <a:cs typeface="Segoe UI Light" panose="020B0502040204020203" pitchFamily="34" charset="0"/>
              </a:defRPr>
            </a:lvl1pPr>
          </a:lstStyle>
          <a:p>
            <a:pPr marL="228600" lvl="0" indent="-228600" algn="ctr"/>
            <a:r>
              <a:rPr lang="en-US" dirty="0"/>
              <a:t>Click to edit body text</a:t>
            </a:r>
          </a:p>
        </p:txBody>
      </p:sp>
      <p:sp>
        <p:nvSpPr>
          <p:cNvPr id="69" name="Text Placeholder 2">
            <a:extLst>
              <a:ext uri="{FF2B5EF4-FFF2-40B4-BE49-F238E27FC236}">
                <a16:creationId xmlns:a16="http://schemas.microsoft.com/office/drawing/2014/main" id="{F6F80498-4E43-4185-8DAB-AB147C0478C4}"/>
              </a:ext>
            </a:extLst>
          </p:cNvPr>
          <p:cNvSpPr>
            <a:spLocks noGrp="1"/>
          </p:cNvSpPr>
          <p:nvPr>
            <p:ph type="body" idx="24"/>
          </p:nvPr>
        </p:nvSpPr>
        <p:spPr>
          <a:xfrm>
            <a:off x="8751311" y="3957755"/>
            <a:ext cx="2002820" cy="458757"/>
          </a:xfrm>
        </p:spPr>
        <p:txBody>
          <a:bodyPr wrap="square" lIns="90000" tIns="90000" rIns="90000" bIns="90000">
            <a:spAutoFit/>
          </a:bodyPr>
          <a:lstStyle>
            <a:lvl1pPr marL="0" indent="0" algn="ctr">
              <a:buNone/>
              <a:defRPr lang="en-US" sz="2000" b="1" dirty="0">
                <a:solidFill>
                  <a:srgbClr val="FF4648"/>
                </a:solidFill>
                <a:latin typeface="Segoe UI" panose="020B0502040204020203" pitchFamily="34" charset="0"/>
                <a:ea typeface="Verdana" panose="020B0604030504040204" pitchFamily="34" charset="0"/>
                <a:cs typeface="Segoe UI" panose="020B0502040204020203" pitchFamily="34" charset="0"/>
              </a:defRPr>
            </a:lvl1pPr>
          </a:lstStyle>
          <a:p>
            <a:pPr marL="228600" lvl="0" indent="-228600" algn="ctr"/>
            <a:r>
              <a:rPr lang="en-US" dirty="0"/>
              <a:t>Click to edit</a:t>
            </a:r>
          </a:p>
        </p:txBody>
      </p:sp>
      <p:sp>
        <p:nvSpPr>
          <p:cNvPr id="70" name="Text Placeholder 2">
            <a:extLst>
              <a:ext uri="{FF2B5EF4-FFF2-40B4-BE49-F238E27FC236}">
                <a16:creationId xmlns:a16="http://schemas.microsoft.com/office/drawing/2014/main" id="{71C8BEDF-1F25-4823-B866-11BFD9D23433}"/>
              </a:ext>
            </a:extLst>
          </p:cNvPr>
          <p:cNvSpPr>
            <a:spLocks noGrp="1"/>
          </p:cNvSpPr>
          <p:nvPr>
            <p:ph type="body" idx="25" hasCustomPrompt="1"/>
          </p:nvPr>
        </p:nvSpPr>
        <p:spPr>
          <a:xfrm>
            <a:off x="8751311" y="4430276"/>
            <a:ext cx="2002820" cy="375657"/>
          </a:xfrm>
        </p:spPr>
        <p:txBody>
          <a:bodyPr wrap="square" lIns="90000" tIns="90000" rIns="90000" bIns="90000">
            <a:spAutoFit/>
          </a:bodyPr>
          <a:lstStyle>
            <a:lvl1pPr marL="0" indent="0" algn="ctr">
              <a:buNone/>
              <a:defRPr lang="en-US" sz="1400" dirty="0">
                <a:solidFill>
                  <a:schemeClr val="bg1"/>
                </a:solidFill>
                <a:latin typeface="Segoe UI Light" panose="020B0502040204020203" pitchFamily="34" charset="0"/>
                <a:ea typeface="Verdana" panose="020B0604030504040204" pitchFamily="34" charset="0"/>
                <a:cs typeface="Segoe UI Light" panose="020B0502040204020203" pitchFamily="34" charset="0"/>
              </a:defRPr>
            </a:lvl1pPr>
          </a:lstStyle>
          <a:p>
            <a:pPr marL="228600" lvl="0" indent="-228600" algn="ctr"/>
            <a:r>
              <a:rPr lang="en-US" dirty="0"/>
              <a:t>Click to edit body text</a:t>
            </a:r>
          </a:p>
        </p:txBody>
      </p:sp>
    </p:spTree>
    <p:extLst>
      <p:ext uri="{BB962C8B-B14F-4D97-AF65-F5344CB8AC3E}">
        <p14:creationId xmlns:p14="http://schemas.microsoft.com/office/powerpoint/2010/main" val="42322886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0" name="Graphic 23">
            <a:extLst>
              <a:ext uri="{FF2B5EF4-FFF2-40B4-BE49-F238E27FC236}">
                <a16:creationId xmlns:a16="http://schemas.microsoft.com/office/drawing/2014/main" id="{CFFB191D-CA58-4AD1-A4A1-0F4FD7299706}"/>
              </a:ext>
            </a:extLst>
          </p:cNvPr>
          <p:cNvSpPr/>
          <p:nvPr userDrawn="1"/>
        </p:nvSpPr>
        <p:spPr>
          <a:xfrm flipV="1">
            <a:off x="0" y="2426600"/>
            <a:ext cx="12093623" cy="4431400"/>
          </a:xfrm>
          <a:custGeom>
            <a:avLst/>
            <a:gdLst>
              <a:gd name="connsiteX0" fmla="*/ 6267515 w 6229350"/>
              <a:gd name="connsiteY0" fmla="*/ 0 h 5537200"/>
              <a:gd name="connsiteX1" fmla="*/ 6267515 w 6229350"/>
              <a:gd name="connsiteY1" fmla="*/ 5567655 h 5537200"/>
              <a:gd name="connsiteX2" fmla="*/ 4521912 w 6229350"/>
              <a:gd name="connsiteY2" fmla="*/ 5567655 h 5537200"/>
              <a:gd name="connsiteX3" fmla="*/ 4024256 w 6229350"/>
              <a:gd name="connsiteY3" fmla="*/ 4621486 h 5537200"/>
              <a:gd name="connsiteX4" fmla="*/ 961492 w 6229350"/>
              <a:gd name="connsiteY4" fmla="*/ 3637941 h 5537200"/>
              <a:gd name="connsiteX5" fmla="*/ 965644 w 6229350"/>
              <a:gd name="connsiteY5" fmla="*/ 1234104 h 5537200"/>
              <a:gd name="connsiteX6" fmla="*/ 95 w 6229350"/>
              <a:gd name="connsiteY6" fmla="*/ 0 h 5537200"/>
              <a:gd name="connsiteX7" fmla="*/ 6267515 w 6229350"/>
              <a:gd name="connsiteY7" fmla="*/ 0 h 553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29350" h="5537200">
                <a:moveTo>
                  <a:pt x="6267515" y="0"/>
                </a:moveTo>
                <a:lnTo>
                  <a:pt x="6267515" y="5567655"/>
                </a:lnTo>
                <a:lnTo>
                  <a:pt x="4521912" y="5567655"/>
                </a:lnTo>
                <a:cubicBezTo>
                  <a:pt x="4428472" y="5293564"/>
                  <a:pt x="4381405" y="4930185"/>
                  <a:pt x="4024256" y="4621486"/>
                </a:cubicBezTo>
                <a:cubicBezTo>
                  <a:pt x="2579046" y="3368694"/>
                  <a:pt x="1504829" y="4624947"/>
                  <a:pt x="961492" y="3637941"/>
                </a:cubicBezTo>
                <a:cubicBezTo>
                  <a:pt x="544817" y="2880728"/>
                  <a:pt x="1327639" y="2073681"/>
                  <a:pt x="965644" y="1234104"/>
                </a:cubicBezTo>
                <a:cubicBezTo>
                  <a:pt x="623722" y="440900"/>
                  <a:pt x="-8903" y="427057"/>
                  <a:pt x="95" y="0"/>
                </a:cubicBezTo>
                <a:lnTo>
                  <a:pt x="6267515" y="0"/>
                </a:lnTo>
                <a:close/>
              </a:path>
            </a:pathLst>
          </a:custGeom>
          <a:gradFill>
            <a:gsLst>
              <a:gs pos="7000">
                <a:schemeClr val="bg1">
                  <a:lumMod val="95000"/>
                </a:schemeClr>
              </a:gs>
              <a:gs pos="100000">
                <a:srgbClr val="F7F7F7"/>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a:p>
        </p:txBody>
      </p:sp>
      <p:sp>
        <p:nvSpPr>
          <p:cNvPr id="11" name="Freeform: Shape 10">
            <a:extLst>
              <a:ext uri="{FF2B5EF4-FFF2-40B4-BE49-F238E27FC236}">
                <a16:creationId xmlns:a16="http://schemas.microsoft.com/office/drawing/2014/main" id="{1E999E32-2BC8-48C1-895D-24C2FE0FD052}"/>
              </a:ext>
            </a:extLst>
          </p:cNvPr>
          <p:cNvSpPr/>
          <p:nvPr userDrawn="1"/>
        </p:nvSpPr>
        <p:spPr>
          <a:xfrm rot="21411291" flipV="1">
            <a:off x="4553417" y="144481"/>
            <a:ext cx="7830189" cy="6912905"/>
          </a:xfrm>
          <a:custGeom>
            <a:avLst/>
            <a:gdLst>
              <a:gd name="connsiteX0" fmla="*/ 7830189 w 7830189"/>
              <a:gd name="connsiteY0" fmla="*/ 6841233 h 6912905"/>
              <a:gd name="connsiteX1" fmla="*/ 7454274 w 7830189"/>
              <a:gd name="connsiteY1" fmla="*/ 0 h 6912905"/>
              <a:gd name="connsiteX2" fmla="*/ 0 w 7830189"/>
              <a:gd name="connsiteY2" fmla="*/ 409601 h 6912905"/>
              <a:gd name="connsiteX3" fmla="*/ 17582 w 7830189"/>
              <a:gd name="connsiteY3" fmla="*/ 423789 h 6912905"/>
              <a:gd name="connsiteX4" fmla="*/ 1260074 w 7830189"/>
              <a:gd name="connsiteY4" fmla="*/ 1724342 h 6912905"/>
              <a:gd name="connsiteX5" fmla="*/ 1253245 w 7830189"/>
              <a:gd name="connsiteY5" fmla="*/ 5338148 h 6912905"/>
              <a:gd name="connsiteX6" fmla="*/ 6294869 w 7830189"/>
              <a:gd name="connsiteY6" fmla="*/ 6816757 h 6912905"/>
              <a:gd name="connsiteX7" fmla="*/ 6401973 w 7830189"/>
              <a:gd name="connsiteY7" fmla="*/ 6912905 h 6912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30189" h="6912905">
                <a:moveTo>
                  <a:pt x="7830189" y="6841233"/>
                </a:moveTo>
                <a:lnTo>
                  <a:pt x="7454274" y="0"/>
                </a:lnTo>
                <a:lnTo>
                  <a:pt x="0" y="409601"/>
                </a:lnTo>
                <a:lnTo>
                  <a:pt x="17582" y="423789"/>
                </a:lnTo>
                <a:cubicBezTo>
                  <a:pt x="368621" y="691435"/>
                  <a:pt x="907585" y="979049"/>
                  <a:pt x="1260074" y="1724342"/>
                </a:cubicBezTo>
                <a:cubicBezTo>
                  <a:pt x="1855957" y="2986519"/>
                  <a:pt x="567349" y="4199798"/>
                  <a:pt x="1253245" y="5338148"/>
                </a:cubicBezTo>
                <a:cubicBezTo>
                  <a:pt x="2147632" y="6821969"/>
                  <a:pt x="3915904" y="4933379"/>
                  <a:pt x="6294869" y="6816757"/>
                </a:cubicBezTo>
                <a:lnTo>
                  <a:pt x="6401973" y="6912905"/>
                </a:lnTo>
                <a:close/>
              </a:path>
            </a:pathLst>
          </a:custGeom>
          <a:gradFill flip="none" rotWithShape="1">
            <a:gsLst>
              <a:gs pos="73000">
                <a:srgbClr val="EF3F41"/>
              </a:gs>
              <a:gs pos="100000">
                <a:srgbClr val="FF1D1D"/>
              </a:gs>
            </a:gsLst>
            <a:lin ang="3000000" scaled="0"/>
            <a:tileRect/>
          </a:gradFill>
          <a:ln w="12700" cap="flat" cmpd="sng" algn="ctr">
            <a:noFill/>
            <a:prstDash val="solid"/>
            <a:miter lim="800000"/>
          </a:ln>
          <a:effectLst>
            <a:outerShdw blurRad="355600" sx="102000" sy="102000" algn="ctr" rotWithShape="0">
              <a:prstClr val="black">
                <a:alpha val="19000"/>
              </a:prstClr>
            </a:outerShdw>
          </a:effectLst>
        </p:spPr>
        <p:txBody>
          <a:bodyPr wrap="square" rtlCol="0" anchor="ctr">
            <a:noAutofit/>
          </a:bodyPr>
          <a:lstStyle/>
          <a:p>
            <a:pPr algn="ctr"/>
            <a:endParaRPr lang="en-ID" sz="3600" b="1">
              <a:solidFill>
                <a:schemeClr val="bg1"/>
              </a:solidFill>
              <a:latin typeface="Segoe UI" panose="020B0502040204020203" pitchFamily="34" charset="0"/>
              <a:ea typeface="Verdana" panose="020B0604030504040204" pitchFamily="34" charset="0"/>
              <a:cs typeface="Segoe UI" panose="020B0502040204020203" pitchFamily="34" charset="0"/>
            </a:endParaRPr>
          </a:p>
        </p:txBody>
      </p:sp>
      <p:sp>
        <p:nvSpPr>
          <p:cNvPr id="12" name="Freeform: Shape 11">
            <a:extLst>
              <a:ext uri="{FF2B5EF4-FFF2-40B4-BE49-F238E27FC236}">
                <a16:creationId xmlns:a16="http://schemas.microsoft.com/office/drawing/2014/main" id="{D4BDEBD7-CEE4-432B-955C-1EA36C5AD5C8}"/>
              </a:ext>
            </a:extLst>
          </p:cNvPr>
          <p:cNvSpPr/>
          <p:nvPr userDrawn="1"/>
        </p:nvSpPr>
        <p:spPr>
          <a:xfrm rot="1348431" flipV="1">
            <a:off x="10792696" y="4597746"/>
            <a:ext cx="1709125" cy="2695481"/>
          </a:xfrm>
          <a:custGeom>
            <a:avLst/>
            <a:gdLst>
              <a:gd name="connsiteX0" fmla="*/ 0 w 1709125"/>
              <a:gd name="connsiteY0" fmla="*/ 0 h 2695481"/>
              <a:gd name="connsiteX1" fmla="*/ 1709125 w 1709125"/>
              <a:gd name="connsiteY1" fmla="*/ 707029 h 2695481"/>
              <a:gd name="connsiteX2" fmla="*/ 886544 w 1709125"/>
              <a:gd name="connsiteY2" fmla="*/ 2695481 h 2695481"/>
              <a:gd name="connsiteX3" fmla="*/ 944529 w 1709125"/>
              <a:gd name="connsiteY3" fmla="*/ 2440164 h 2695481"/>
              <a:gd name="connsiteX4" fmla="*/ 967194 w 1709125"/>
              <a:gd name="connsiteY4" fmla="*/ 1202735 h 2695481"/>
              <a:gd name="connsiteX5" fmla="*/ 2954 w 1709125"/>
              <a:gd name="connsiteY5" fmla="*/ 39806 h 2695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09125" h="2695481">
                <a:moveTo>
                  <a:pt x="0" y="0"/>
                </a:moveTo>
                <a:lnTo>
                  <a:pt x="1709125" y="707029"/>
                </a:lnTo>
                <a:lnTo>
                  <a:pt x="886544" y="2695481"/>
                </a:lnTo>
                <a:lnTo>
                  <a:pt x="944529" y="2440164"/>
                </a:lnTo>
                <a:cubicBezTo>
                  <a:pt x="1043269" y="2037298"/>
                  <a:pt x="1148871" y="1624097"/>
                  <a:pt x="967194" y="1202735"/>
                </a:cubicBezTo>
                <a:cubicBezTo>
                  <a:pt x="644787" y="456314"/>
                  <a:pt x="66535" y="397450"/>
                  <a:pt x="2954" y="39806"/>
                </a:cubicBezTo>
                <a:close/>
              </a:path>
            </a:pathLst>
          </a:custGeom>
          <a:gradFill flip="none" rotWithShape="1">
            <a:gsLst>
              <a:gs pos="0">
                <a:srgbClr val="2C3E50"/>
              </a:gs>
              <a:gs pos="29000">
                <a:srgbClr val="06427B"/>
              </a:gs>
              <a:gs pos="100000">
                <a:srgbClr val="4B6CB7"/>
              </a:gs>
            </a:gsLst>
            <a:lin ang="16800000" scaled="0"/>
            <a:tileRect/>
          </a:gradFill>
          <a:ln w="12700" cap="flat" cmpd="sng" algn="ctr">
            <a:noFill/>
            <a:prstDash val="solid"/>
            <a:miter lim="800000"/>
          </a:ln>
          <a:effectLst>
            <a:outerShdw blurRad="355600" sx="102000" sy="102000" algn="ctr" rotWithShape="0">
              <a:prstClr val="black">
                <a:alpha val="19000"/>
              </a:prstClr>
            </a:outerShdw>
          </a:effectLst>
        </p:spPr>
        <p:txBody>
          <a:bodyPr wrap="square" rtlCol="0" anchor="ctr">
            <a:noAutofit/>
          </a:bodyPr>
          <a:lstStyle/>
          <a:p>
            <a:pPr algn="ctr"/>
            <a:endParaRPr lang="en-ID" kern="0">
              <a:solidFill>
                <a:prstClr val="white"/>
              </a:solidFill>
              <a:latin typeface="Segoe UI Light"/>
            </a:endParaRPr>
          </a:p>
        </p:txBody>
      </p:sp>
      <p:sp>
        <p:nvSpPr>
          <p:cNvPr id="23" name="Oval 22">
            <a:extLst>
              <a:ext uri="{FF2B5EF4-FFF2-40B4-BE49-F238E27FC236}">
                <a16:creationId xmlns:a16="http://schemas.microsoft.com/office/drawing/2014/main" id="{4E901D12-4A3D-4197-9CC0-99A3DE24459E}"/>
              </a:ext>
            </a:extLst>
          </p:cNvPr>
          <p:cNvSpPr/>
          <p:nvPr userDrawn="1"/>
        </p:nvSpPr>
        <p:spPr>
          <a:xfrm rot="10800000" flipH="1">
            <a:off x="6740847" y="2272243"/>
            <a:ext cx="3255938" cy="3255938"/>
          </a:xfrm>
          <a:prstGeom prst="ellipse">
            <a:avLst/>
          </a:prstGeom>
          <a:gradFill>
            <a:gsLst>
              <a:gs pos="54000">
                <a:schemeClr val="bg1">
                  <a:alpha val="4000"/>
                </a:schemeClr>
              </a:gs>
              <a:gs pos="62000">
                <a:srgbClr val="4B6CB7">
                  <a:alpha val="0"/>
                </a:srgb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a:p>
        </p:txBody>
      </p:sp>
      <p:sp>
        <p:nvSpPr>
          <p:cNvPr id="28" name="Freeform: Shape 27">
            <a:extLst>
              <a:ext uri="{FF2B5EF4-FFF2-40B4-BE49-F238E27FC236}">
                <a16:creationId xmlns:a16="http://schemas.microsoft.com/office/drawing/2014/main" id="{C52B3325-08C8-4C44-ACC3-49D61E069AE8}"/>
              </a:ext>
            </a:extLst>
          </p:cNvPr>
          <p:cNvSpPr/>
          <p:nvPr userDrawn="1"/>
        </p:nvSpPr>
        <p:spPr>
          <a:xfrm rot="2681610" flipH="1">
            <a:off x="10892712" y="3991561"/>
            <a:ext cx="2021162" cy="1281877"/>
          </a:xfrm>
          <a:custGeom>
            <a:avLst/>
            <a:gdLst>
              <a:gd name="connsiteX0" fmla="*/ 1921571 w 2021162"/>
              <a:gd name="connsiteY0" fmla="*/ 133136 h 1281877"/>
              <a:gd name="connsiteX1" fmla="*/ 1659808 w 2021162"/>
              <a:gd name="connsiteY1" fmla="*/ 45 h 1281877"/>
              <a:gd name="connsiteX2" fmla="*/ 1374257 w 2021162"/>
              <a:gd name="connsiteY2" fmla="*/ 92928 h 1281877"/>
              <a:gd name="connsiteX3" fmla="*/ 1154685 w 2021162"/>
              <a:gd name="connsiteY3" fmla="*/ 150750 h 1281877"/>
              <a:gd name="connsiteX4" fmla="*/ 1099291 w 2021162"/>
              <a:gd name="connsiteY4" fmla="*/ 140779 h 1281877"/>
              <a:gd name="connsiteX5" fmla="*/ 0 w 2021162"/>
              <a:gd name="connsiteY5" fmla="*/ 1251894 h 1281877"/>
              <a:gd name="connsiteX6" fmla="*/ 28898 w 2021162"/>
              <a:gd name="connsiteY6" fmla="*/ 1262758 h 1281877"/>
              <a:gd name="connsiteX7" fmla="*/ 525176 w 2021162"/>
              <a:gd name="connsiteY7" fmla="*/ 1155392 h 1281877"/>
              <a:gd name="connsiteX8" fmla="*/ 811618 w 2021162"/>
              <a:gd name="connsiteY8" fmla="*/ 864494 h 1281877"/>
              <a:gd name="connsiteX9" fmla="*/ 1173791 w 2021162"/>
              <a:gd name="connsiteY9" fmla="*/ 698108 h 1281877"/>
              <a:gd name="connsiteX10" fmla="*/ 1625060 w 2021162"/>
              <a:gd name="connsiteY10" fmla="*/ 823957 h 1281877"/>
              <a:gd name="connsiteX11" fmla="*/ 1970083 w 2021162"/>
              <a:gd name="connsiteY11" fmla="*/ 603667 h 1281877"/>
              <a:gd name="connsiteX12" fmla="*/ 1978992 w 2021162"/>
              <a:gd name="connsiteY12" fmla="*/ 219667 h 1281877"/>
              <a:gd name="connsiteX13" fmla="*/ 1921571 w 2021162"/>
              <a:gd name="connsiteY13" fmla="*/ 133136 h 1281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21162" h="1281877">
                <a:moveTo>
                  <a:pt x="1921571" y="133136"/>
                </a:moveTo>
                <a:cubicBezTo>
                  <a:pt x="1853424" y="54380"/>
                  <a:pt x="1756365" y="1716"/>
                  <a:pt x="1659808" y="45"/>
                </a:cubicBezTo>
                <a:cubicBezTo>
                  <a:pt x="1556234" y="-1735"/>
                  <a:pt x="1464912" y="49939"/>
                  <a:pt x="1374257" y="92928"/>
                </a:cubicBezTo>
                <a:cubicBezTo>
                  <a:pt x="1306265" y="125169"/>
                  <a:pt x="1230883" y="153277"/>
                  <a:pt x="1154685" y="150750"/>
                </a:cubicBezTo>
                <a:lnTo>
                  <a:pt x="1099291" y="140779"/>
                </a:lnTo>
                <a:lnTo>
                  <a:pt x="0" y="1251894"/>
                </a:lnTo>
                <a:lnTo>
                  <a:pt x="28898" y="1262758"/>
                </a:lnTo>
                <a:cubicBezTo>
                  <a:pt x="202623" y="1312477"/>
                  <a:pt x="389139" y="1261220"/>
                  <a:pt x="525176" y="1155392"/>
                </a:cubicBezTo>
                <a:cubicBezTo>
                  <a:pt x="632314" y="1072086"/>
                  <a:pt x="713836" y="959159"/>
                  <a:pt x="811618" y="864494"/>
                </a:cubicBezTo>
                <a:cubicBezTo>
                  <a:pt x="909402" y="769831"/>
                  <a:pt x="1033244" y="691203"/>
                  <a:pt x="1173791" y="698108"/>
                </a:cubicBezTo>
                <a:cubicBezTo>
                  <a:pt x="1327036" y="705906"/>
                  <a:pt x="1473821" y="829525"/>
                  <a:pt x="1625060" y="823957"/>
                </a:cubicBezTo>
                <a:cubicBezTo>
                  <a:pt x="1756699" y="819056"/>
                  <a:pt x="1907716" y="712587"/>
                  <a:pt x="1970083" y="603667"/>
                </a:cubicBezTo>
                <a:cubicBezTo>
                  <a:pt x="2033119" y="493634"/>
                  <a:pt x="2039800" y="344400"/>
                  <a:pt x="1978992" y="219667"/>
                </a:cubicBezTo>
                <a:cubicBezTo>
                  <a:pt x="1963790" y="188539"/>
                  <a:pt x="1944287" y="159388"/>
                  <a:pt x="1921571" y="133136"/>
                </a:cubicBezTo>
                <a:close/>
              </a:path>
            </a:pathLst>
          </a:custGeom>
          <a:gradFill>
            <a:gsLst>
              <a:gs pos="7000">
                <a:srgbClr val="2C3E50"/>
              </a:gs>
              <a:gs pos="100000">
                <a:srgbClr val="BDC3C7"/>
              </a:gs>
            </a:gsLst>
            <a:lin ang="2400000" scaled="0"/>
          </a:gra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sz="3600" b="1">
              <a:solidFill>
                <a:schemeClr val="bg1"/>
              </a:solidFill>
              <a:latin typeface="Segoe UI" panose="020B0502040204020203" pitchFamily="34" charset="0"/>
              <a:ea typeface="Verdana" panose="020B0604030504040204" pitchFamily="34" charset="0"/>
              <a:cs typeface="Segoe UI" panose="020B0502040204020203" pitchFamily="34" charset="0"/>
            </a:endParaRPr>
          </a:p>
        </p:txBody>
      </p:sp>
      <p:sp>
        <p:nvSpPr>
          <p:cNvPr id="29" name="Freeform: Shape 28">
            <a:extLst>
              <a:ext uri="{FF2B5EF4-FFF2-40B4-BE49-F238E27FC236}">
                <a16:creationId xmlns:a16="http://schemas.microsoft.com/office/drawing/2014/main" id="{B03F3130-C1F2-41DD-A8C5-2D50F3A58121}"/>
              </a:ext>
            </a:extLst>
          </p:cNvPr>
          <p:cNvSpPr/>
          <p:nvPr userDrawn="1"/>
        </p:nvSpPr>
        <p:spPr>
          <a:xfrm rot="2387910" flipH="1">
            <a:off x="11841035" y="3335645"/>
            <a:ext cx="264450" cy="229956"/>
          </a:xfrm>
          <a:custGeom>
            <a:avLst/>
            <a:gdLst>
              <a:gd name="connsiteX0" fmla="*/ 65854 w 300117"/>
              <a:gd name="connsiteY0" fmla="*/ 21480 h 260971"/>
              <a:gd name="connsiteX1" fmla="*/ 3742 w 300117"/>
              <a:gd name="connsiteY1" fmla="*/ 130958 h 260971"/>
              <a:gd name="connsiteX2" fmla="*/ 12876 w 300117"/>
              <a:gd name="connsiteY2" fmla="*/ 222428 h 260971"/>
              <a:gd name="connsiteX3" fmla="*/ 91559 w 300117"/>
              <a:gd name="connsiteY3" fmla="*/ 258312 h 260971"/>
              <a:gd name="connsiteX4" fmla="*/ 149495 w 300117"/>
              <a:gd name="connsiteY4" fmla="*/ 186284 h 260971"/>
              <a:gd name="connsiteX5" fmla="*/ 214477 w 300117"/>
              <a:gd name="connsiteY5" fmla="*/ 122998 h 260971"/>
              <a:gd name="connsiteX6" fmla="*/ 274892 w 300117"/>
              <a:gd name="connsiteY6" fmla="*/ 127826 h 260971"/>
              <a:gd name="connsiteX7" fmla="*/ 303730 w 300117"/>
              <a:gd name="connsiteY7" fmla="*/ 68846 h 260971"/>
              <a:gd name="connsiteX8" fmla="*/ 251144 w 300117"/>
              <a:gd name="connsiteY8" fmla="*/ 21871 h 260971"/>
              <a:gd name="connsiteX9" fmla="*/ 65854 w 300117"/>
              <a:gd name="connsiteY9" fmla="*/ 21480 h 260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0117" h="260971">
                <a:moveTo>
                  <a:pt x="65854" y="21480"/>
                </a:moveTo>
                <a:cubicBezTo>
                  <a:pt x="31666" y="47447"/>
                  <a:pt x="11963" y="88811"/>
                  <a:pt x="3742" y="130958"/>
                </a:cubicBezTo>
                <a:cubicBezTo>
                  <a:pt x="-2260" y="161622"/>
                  <a:pt x="-2260" y="195026"/>
                  <a:pt x="12876" y="222428"/>
                </a:cubicBezTo>
                <a:cubicBezTo>
                  <a:pt x="28143" y="249700"/>
                  <a:pt x="61939" y="268359"/>
                  <a:pt x="91559" y="258312"/>
                </a:cubicBezTo>
                <a:cubicBezTo>
                  <a:pt x="121702" y="248134"/>
                  <a:pt x="136316" y="215121"/>
                  <a:pt x="149495" y="186284"/>
                </a:cubicBezTo>
                <a:cubicBezTo>
                  <a:pt x="162674" y="157316"/>
                  <a:pt x="182769" y="125477"/>
                  <a:pt x="214477" y="122998"/>
                </a:cubicBezTo>
                <a:cubicBezTo>
                  <a:pt x="234703" y="121432"/>
                  <a:pt x="255189" y="132784"/>
                  <a:pt x="274892" y="127826"/>
                </a:cubicBezTo>
                <a:cubicBezTo>
                  <a:pt x="298641" y="121824"/>
                  <a:pt x="310906" y="92334"/>
                  <a:pt x="303730" y="68846"/>
                </a:cubicBezTo>
                <a:cubicBezTo>
                  <a:pt x="296553" y="45489"/>
                  <a:pt x="274501" y="29048"/>
                  <a:pt x="251144" y="21871"/>
                </a:cubicBezTo>
                <a:cubicBezTo>
                  <a:pt x="195035" y="4778"/>
                  <a:pt x="116874" y="-17144"/>
                  <a:pt x="65854" y="21480"/>
                </a:cubicBezTo>
                <a:close/>
              </a:path>
            </a:pathLst>
          </a:custGeom>
          <a:gradFill>
            <a:gsLst>
              <a:gs pos="7000">
                <a:srgbClr val="2C3E50"/>
              </a:gs>
              <a:gs pos="100000">
                <a:srgbClr val="BDC3C7"/>
              </a:gs>
            </a:gsLst>
            <a:lin ang="2400000" scaled="0"/>
          </a:gra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sz="3600" b="1">
              <a:solidFill>
                <a:schemeClr val="bg1"/>
              </a:solidFill>
              <a:latin typeface="Segoe UI" panose="020B0502040204020203" pitchFamily="34" charset="0"/>
              <a:ea typeface="Verdana" panose="020B0604030504040204" pitchFamily="34" charset="0"/>
              <a:cs typeface="Segoe UI" panose="020B0502040204020203" pitchFamily="34" charset="0"/>
            </a:endParaRPr>
          </a:p>
        </p:txBody>
      </p:sp>
      <p:sp>
        <p:nvSpPr>
          <p:cNvPr id="30" name="Freeform: Shape 29">
            <a:extLst>
              <a:ext uri="{FF2B5EF4-FFF2-40B4-BE49-F238E27FC236}">
                <a16:creationId xmlns:a16="http://schemas.microsoft.com/office/drawing/2014/main" id="{E01C19DB-2567-48E7-9041-8DC2E75D88A4}"/>
              </a:ext>
            </a:extLst>
          </p:cNvPr>
          <p:cNvSpPr/>
          <p:nvPr userDrawn="1"/>
        </p:nvSpPr>
        <p:spPr>
          <a:xfrm rot="2681610" flipH="1">
            <a:off x="6668630" y="2842292"/>
            <a:ext cx="66822" cy="89095"/>
          </a:xfrm>
          <a:custGeom>
            <a:avLst/>
            <a:gdLst>
              <a:gd name="connsiteX0" fmla="*/ 661 w 39145"/>
              <a:gd name="connsiteY0" fmla="*/ 39307 h 52194"/>
              <a:gd name="connsiteX1" fmla="*/ 26106 w 39145"/>
              <a:gd name="connsiteY1" fmla="*/ 64099 h 52194"/>
              <a:gd name="connsiteX2" fmla="*/ 42938 w 39145"/>
              <a:gd name="connsiteY2" fmla="*/ 8121 h 52194"/>
              <a:gd name="connsiteX3" fmla="*/ 661 w 39145"/>
              <a:gd name="connsiteY3" fmla="*/ 39307 h 52194"/>
            </a:gdLst>
            <a:ahLst/>
            <a:cxnLst>
              <a:cxn ang="0">
                <a:pos x="connsiteX0" y="connsiteY0"/>
              </a:cxn>
              <a:cxn ang="0">
                <a:pos x="connsiteX1" y="connsiteY1"/>
              </a:cxn>
              <a:cxn ang="0">
                <a:pos x="connsiteX2" y="connsiteY2"/>
              </a:cxn>
              <a:cxn ang="0">
                <a:pos x="connsiteX3" y="connsiteY3"/>
              </a:cxn>
            </a:cxnLst>
            <a:rect l="l" t="t" r="r" b="b"/>
            <a:pathLst>
              <a:path w="39145" h="52194">
                <a:moveTo>
                  <a:pt x="661" y="39307"/>
                </a:moveTo>
                <a:cubicBezTo>
                  <a:pt x="3662" y="51442"/>
                  <a:pt x="13971" y="61229"/>
                  <a:pt x="26106" y="64099"/>
                </a:cubicBezTo>
                <a:cubicBezTo>
                  <a:pt x="55726" y="71146"/>
                  <a:pt x="55204" y="24171"/>
                  <a:pt x="42938" y="8121"/>
                </a:cubicBezTo>
                <a:cubicBezTo>
                  <a:pt x="25062" y="-15236"/>
                  <a:pt x="-4819" y="16994"/>
                  <a:pt x="661" y="39307"/>
                </a:cubicBezTo>
                <a:close/>
              </a:path>
            </a:pathLst>
          </a:custGeom>
          <a:gradFill>
            <a:gsLst>
              <a:gs pos="7000">
                <a:srgbClr val="2C3E50"/>
              </a:gs>
              <a:gs pos="100000">
                <a:srgbClr val="BDC3C7"/>
              </a:gs>
            </a:gsLst>
            <a:lin ang="2400000" scaled="0"/>
          </a:gra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sz="3600" b="1">
              <a:solidFill>
                <a:schemeClr val="bg1"/>
              </a:solidFill>
              <a:latin typeface="Segoe UI" panose="020B0502040204020203" pitchFamily="34" charset="0"/>
              <a:ea typeface="Verdana" panose="020B0604030504040204" pitchFamily="34" charset="0"/>
              <a:cs typeface="Segoe UI" panose="020B0502040204020203" pitchFamily="34" charset="0"/>
            </a:endParaRPr>
          </a:p>
        </p:txBody>
      </p:sp>
      <p:sp>
        <p:nvSpPr>
          <p:cNvPr id="31" name="Freeform: Shape 30">
            <a:extLst>
              <a:ext uri="{FF2B5EF4-FFF2-40B4-BE49-F238E27FC236}">
                <a16:creationId xmlns:a16="http://schemas.microsoft.com/office/drawing/2014/main" id="{CB7ADA82-1123-4024-AC6F-941CFDE6D1DF}"/>
              </a:ext>
            </a:extLst>
          </p:cNvPr>
          <p:cNvSpPr/>
          <p:nvPr userDrawn="1"/>
        </p:nvSpPr>
        <p:spPr>
          <a:xfrm rot="2681610" flipH="1">
            <a:off x="11548263" y="4690822"/>
            <a:ext cx="200464" cy="222739"/>
          </a:xfrm>
          <a:custGeom>
            <a:avLst/>
            <a:gdLst>
              <a:gd name="connsiteX0" fmla="*/ 35665 w 117437"/>
              <a:gd name="connsiteY0" fmla="*/ 5217 h 130485"/>
              <a:gd name="connsiteX1" fmla="*/ 42 w 117437"/>
              <a:gd name="connsiteY1" fmla="*/ 79463 h 130485"/>
              <a:gd name="connsiteX2" fmla="*/ 120872 w 117437"/>
              <a:gd name="connsiteY2" fmla="*/ 96949 h 130485"/>
              <a:gd name="connsiteX3" fmla="*/ 35665 w 117437"/>
              <a:gd name="connsiteY3" fmla="*/ 5217 h 130485"/>
            </a:gdLst>
            <a:ahLst/>
            <a:cxnLst>
              <a:cxn ang="0">
                <a:pos x="connsiteX0" y="connsiteY0"/>
              </a:cxn>
              <a:cxn ang="0">
                <a:pos x="connsiteX1" y="connsiteY1"/>
              </a:cxn>
              <a:cxn ang="0">
                <a:pos x="connsiteX2" y="connsiteY2"/>
              </a:cxn>
              <a:cxn ang="0">
                <a:pos x="connsiteX3" y="connsiteY3"/>
              </a:cxn>
            </a:cxnLst>
            <a:rect l="l" t="t" r="r" b="b"/>
            <a:pathLst>
              <a:path w="117437" h="130485">
                <a:moveTo>
                  <a:pt x="35665" y="5217"/>
                </a:moveTo>
                <a:cubicBezTo>
                  <a:pt x="13221" y="18005"/>
                  <a:pt x="-872" y="48016"/>
                  <a:pt x="42" y="79463"/>
                </a:cubicBezTo>
                <a:cubicBezTo>
                  <a:pt x="2130" y="156320"/>
                  <a:pt x="95558" y="134790"/>
                  <a:pt x="120872" y="96949"/>
                </a:cubicBezTo>
                <a:cubicBezTo>
                  <a:pt x="157799" y="42014"/>
                  <a:pt x="77159" y="-18271"/>
                  <a:pt x="35665" y="5217"/>
                </a:cubicBezTo>
                <a:close/>
              </a:path>
            </a:pathLst>
          </a:custGeom>
          <a:gradFill>
            <a:gsLst>
              <a:gs pos="7000">
                <a:srgbClr val="2C3E50"/>
              </a:gs>
              <a:gs pos="100000">
                <a:srgbClr val="BDC3C7"/>
              </a:gs>
            </a:gsLst>
            <a:lin ang="2400000" scaled="0"/>
          </a:gra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sz="3600" b="1">
              <a:solidFill>
                <a:schemeClr val="bg1"/>
              </a:solidFill>
              <a:latin typeface="Segoe UI" panose="020B0502040204020203" pitchFamily="34" charset="0"/>
              <a:ea typeface="Verdana" panose="020B0604030504040204" pitchFamily="34" charset="0"/>
              <a:cs typeface="Segoe UI" panose="020B0502040204020203" pitchFamily="34" charset="0"/>
            </a:endParaRPr>
          </a:p>
        </p:txBody>
      </p:sp>
      <p:sp>
        <p:nvSpPr>
          <p:cNvPr id="32" name="Freeform: Shape 31">
            <a:extLst>
              <a:ext uri="{FF2B5EF4-FFF2-40B4-BE49-F238E27FC236}">
                <a16:creationId xmlns:a16="http://schemas.microsoft.com/office/drawing/2014/main" id="{00172BFF-0864-47C0-8C8B-56E15484219D}"/>
              </a:ext>
            </a:extLst>
          </p:cNvPr>
          <p:cNvSpPr/>
          <p:nvPr userDrawn="1"/>
        </p:nvSpPr>
        <p:spPr>
          <a:xfrm rot="2681610" flipH="1">
            <a:off x="6005352" y="2531925"/>
            <a:ext cx="155917" cy="111369"/>
          </a:xfrm>
          <a:custGeom>
            <a:avLst/>
            <a:gdLst>
              <a:gd name="connsiteX0" fmla="*/ 30057 w 91340"/>
              <a:gd name="connsiteY0" fmla="*/ 3897 h 65242"/>
              <a:gd name="connsiteX1" fmla="*/ 45 w 91340"/>
              <a:gd name="connsiteY1" fmla="*/ 45783 h 65242"/>
              <a:gd name="connsiteX2" fmla="*/ 89167 w 91340"/>
              <a:gd name="connsiteY2" fmla="*/ 49697 h 65242"/>
              <a:gd name="connsiteX3" fmla="*/ 30057 w 91340"/>
              <a:gd name="connsiteY3" fmla="*/ 3897 h 65242"/>
            </a:gdLst>
            <a:ahLst/>
            <a:cxnLst>
              <a:cxn ang="0">
                <a:pos x="connsiteX0" y="connsiteY0"/>
              </a:cxn>
              <a:cxn ang="0">
                <a:pos x="connsiteX1" y="connsiteY1"/>
              </a:cxn>
              <a:cxn ang="0">
                <a:pos x="connsiteX2" y="connsiteY2"/>
              </a:cxn>
              <a:cxn ang="0">
                <a:pos x="connsiteX3" y="connsiteY3"/>
              </a:cxn>
            </a:cxnLst>
            <a:rect l="l" t="t" r="r" b="b"/>
            <a:pathLst>
              <a:path w="91340" h="65242">
                <a:moveTo>
                  <a:pt x="30057" y="3897"/>
                </a:moveTo>
                <a:cubicBezTo>
                  <a:pt x="12703" y="11856"/>
                  <a:pt x="959" y="28819"/>
                  <a:pt x="45" y="45783"/>
                </a:cubicBezTo>
                <a:cubicBezTo>
                  <a:pt x="-2042" y="87408"/>
                  <a:pt x="68551" y="71358"/>
                  <a:pt x="89167" y="49697"/>
                </a:cubicBezTo>
                <a:cubicBezTo>
                  <a:pt x="119179" y="18250"/>
                  <a:pt x="62026" y="-10718"/>
                  <a:pt x="30057" y="3897"/>
                </a:cubicBezTo>
                <a:close/>
              </a:path>
            </a:pathLst>
          </a:custGeom>
          <a:gradFill>
            <a:gsLst>
              <a:gs pos="7000">
                <a:srgbClr val="2C3E50"/>
              </a:gs>
              <a:gs pos="100000">
                <a:srgbClr val="BDC3C7"/>
              </a:gs>
            </a:gsLst>
            <a:lin ang="2400000" scaled="0"/>
          </a:gra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sz="3600" b="1">
              <a:solidFill>
                <a:schemeClr val="bg1"/>
              </a:solidFill>
              <a:latin typeface="Segoe UI" panose="020B0502040204020203" pitchFamily="34" charset="0"/>
              <a:ea typeface="Verdana" panose="020B0604030504040204" pitchFamily="34" charset="0"/>
              <a:cs typeface="Segoe UI" panose="020B0502040204020203" pitchFamily="34" charset="0"/>
            </a:endParaRPr>
          </a:p>
        </p:txBody>
      </p:sp>
      <p:sp>
        <p:nvSpPr>
          <p:cNvPr id="33" name="Freeform: Shape 32">
            <a:extLst>
              <a:ext uri="{FF2B5EF4-FFF2-40B4-BE49-F238E27FC236}">
                <a16:creationId xmlns:a16="http://schemas.microsoft.com/office/drawing/2014/main" id="{18F3EE7D-0685-498F-935B-AF5326E113B1}"/>
              </a:ext>
            </a:extLst>
          </p:cNvPr>
          <p:cNvSpPr/>
          <p:nvPr userDrawn="1"/>
        </p:nvSpPr>
        <p:spPr>
          <a:xfrm rot="10420908" flipH="1">
            <a:off x="6306733" y="4342124"/>
            <a:ext cx="66822" cy="89095"/>
          </a:xfrm>
          <a:custGeom>
            <a:avLst/>
            <a:gdLst>
              <a:gd name="connsiteX0" fmla="*/ 661 w 39145"/>
              <a:gd name="connsiteY0" fmla="*/ 39307 h 52194"/>
              <a:gd name="connsiteX1" fmla="*/ 26106 w 39145"/>
              <a:gd name="connsiteY1" fmla="*/ 64099 h 52194"/>
              <a:gd name="connsiteX2" fmla="*/ 42938 w 39145"/>
              <a:gd name="connsiteY2" fmla="*/ 8121 h 52194"/>
              <a:gd name="connsiteX3" fmla="*/ 661 w 39145"/>
              <a:gd name="connsiteY3" fmla="*/ 39307 h 52194"/>
            </a:gdLst>
            <a:ahLst/>
            <a:cxnLst>
              <a:cxn ang="0">
                <a:pos x="connsiteX0" y="connsiteY0"/>
              </a:cxn>
              <a:cxn ang="0">
                <a:pos x="connsiteX1" y="connsiteY1"/>
              </a:cxn>
              <a:cxn ang="0">
                <a:pos x="connsiteX2" y="connsiteY2"/>
              </a:cxn>
              <a:cxn ang="0">
                <a:pos x="connsiteX3" y="connsiteY3"/>
              </a:cxn>
            </a:cxnLst>
            <a:rect l="l" t="t" r="r" b="b"/>
            <a:pathLst>
              <a:path w="39145" h="52194">
                <a:moveTo>
                  <a:pt x="661" y="39307"/>
                </a:moveTo>
                <a:cubicBezTo>
                  <a:pt x="3662" y="51442"/>
                  <a:pt x="13971" y="61229"/>
                  <a:pt x="26106" y="64099"/>
                </a:cubicBezTo>
                <a:cubicBezTo>
                  <a:pt x="55726" y="71146"/>
                  <a:pt x="55204" y="24171"/>
                  <a:pt x="42938" y="8121"/>
                </a:cubicBezTo>
                <a:cubicBezTo>
                  <a:pt x="25062" y="-15236"/>
                  <a:pt x="-4819" y="16994"/>
                  <a:pt x="661" y="39307"/>
                </a:cubicBezTo>
                <a:close/>
              </a:path>
            </a:pathLst>
          </a:custGeom>
          <a:gradFill>
            <a:gsLst>
              <a:gs pos="7000">
                <a:srgbClr val="2C3E50"/>
              </a:gs>
              <a:gs pos="100000">
                <a:srgbClr val="BDC3C7"/>
              </a:gs>
            </a:gsLst>
            <a:lin ang="2400000" scaled="0"/>
          </a:gra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sz="3600" b="1">
              <a:solidFill>
                <a:schemeClr val="bg1"/>
              </a:solidFill>
              <a:latin typeface="Segoe UI" panose="020B0502040204020203" pitchFamily="34" charset="0"/>
              <a:ea typeface="Verdana" panose="020B0604030504040204" pitchFamily="34" charset="0"/>
              <a:cs typeface="Segoe UI" panose="020B0502040204020203" pitchFamily="34" charset="0"/>
            </a:endParaRPr>
          </a:p>
        </p:txBody>
      </p:sp>
      <p:sp>
        <p:nvSpPr>
          <p:cNvPr id="34" name="Title 1">
            <a:extLst>
              <a:ext uri="{FF2B5EF4-FFF2-40B4-BE49-F238E27FC236}">
                <a16:creationId xmlns:a16="http://schemas.microsoft.com/office/drawing/2014/main" id="{6FC87B96-34B9-4A3F-A12F-1FE18C56FBA7}"/>
              </a:ext>
            </a:extLst>
          </p:cNvPr>
          <p:cNvSpPr>
            <a:spLocks noGrp="1"/>
          </p:cNvSpPr>
          <p:nvPr>
            <p:ph type="title"/>
          </p:nvPr>
        </p:nvSpPr>
        <p:spPr>
          <a:xfrm>
            <a:off x="568542" y="632224"/>
            <a:ext cx="6619658" cy="680356"/>
          </a:xfrm>
        </p:spPr>
        <p:txBody>
          <a:bodyPr wrap="square" tIns="90000" bIns="90000" anchor="t" anchorCtr="0">
            <a:spAutoFit/>
          </a:bodyPr>
          <a:lstStyle>
            <a:lvl1pPr marL="0" indent="0" algn="l">
              <a:buFont typeface="Arial" panose="020B0604020202020204" pitchFamily="34" charset="0"/>
              <a:buNone/>
              <a:defRPr lang="en-ID" sz="3600" b="1" dirty="0">
                <a:solidFill>
                  <a:srgbClr val="06427B"/>
                </a:solidFill>
                <a:latin typeface="Segoe UI" panose="020B0502040204020203" pitchFamily="34" charset="0"/>
                <a:ea typeface="Verdana" panose="020B0604030504040204" pitchFamily="34" charset="0"/>
                <a:cs typeface="Segoe UI" panose="020B0502040204020203" pitchFamily="34" charset="0"/>
              </a:defRPr>
            </a:lvl1pPr>
          </a:lstStyle>
          <a:p>
            <a:pPr marL="0" lvl="0" algn="ctr"/>
            <a:r>
              <a:rPr lang="en-US" dirty="0"/>
              <a:t>Click to edit Master title style</a:t>
            </a:r>
            <a:endParaRPr lang="en-ID" dirty="0"/>
          </a:p>
        </p:txBody>
      </p:sp>
      <p:sp>
        <p:nvSpPr>
          <p:cNvPr id="35" name="Text Placeholder 2">
            <a:extLst>
              <a:ext uri="{FF2B5EF4-FFF2-40B4-BE49-F238E27FC236}">
                <a16:creationId xmlns:a16="http://schemas.microsoft.com/office/drawing/2014/main" id="{16282384-6575-443F-AFD1-4116AA91FB12}"/>
              </a:ext>
            </a:extLst>
          </p:cNvPr>
          <p:cNvSpPr>
            <a:spLocks noGrp="1"/>
          </p:cNvSpPr>
          <p:nvPr>
            <p:ph type="body" idx="13" hasCustomPrompt="1"/>
          </p:nvPr>
        </p:nvSpPr>
        <p:spPr>
          <a:xfrm>
            <a:off x="6266192" y="1952559"/>
            <a:ext cx="4795583" cy="375657"/>
          </a:xfrm>
        </p:spPr>
        <p:txBody>
          <a:bodyPr wrap="square" lIns="90000" tIns="90000" rIns="90000" bIns="90000">
            <a:spAutoFit/>
          </a:bodyPr>
          <a:lstStyle>
            <a:lvl1pPr marL="0" indent="0" algn="l">
              <a:buNone/>
              <a:defRPr lang="en-US" sz="1400" dirty="0">
                <a:solidFill>
                  <a:schemeClr val="bg1"/>
                </a:solidFill>
                <a:latin typeface="Segoe UI Light" panose="020B0502040204020203" pitchFamily="34" charset="0"/>
                <a:ea typeface="Verdana" panose="020B0604030504040204" pitchFamily="34" charset="0"/>
                <a:cs typeface="Segoe UI Light" panose="020B0502040204020203" pitchFamily="34" charset="0"/>
              </a:defRPr>
            </a:lvl1pPr>
          </a:lstStyle>
          <a:p>
            <a:pPr marL="228600" lvl="0" indent="-228600"/>
            <a:r>
              <a:rPr lang="en-US" dirty="0"/>
              <a:t>Click to edit body text</a:t>
            </a:r>
          </a:p>
        </p:txBody>
      </p:sp>
      <p:sp>
        <p:nvSpPr>
          <p:cNvPr id="36" name="Text Placeholder 31">
            <a:extLst>
              <a:ext uri="{FF2B5EF4-FFF2-40B4-BE49-F238E27FC236}">
                <a16:creationId xmlns:a16="http://schemas.microsoft.com/office/drawing/2014/main" id="{2D25FE3B-BEDE-48AD-AD8F-692E46C17284}"/>
              </a:ext>
            </a:extLst>
          </p:cNvPr>
          <p:cNvSpPr>
            <a:spLocks noGrp="1"/>
          </p:cNvSpPr>
          <p:nvPr>
            <p:ph type="body" sz="quarter" idx="14" hasCustomPrompt="1"/>
          </p:nvPr>
        </p:nvSpPr>
        <p:spPr>
          <a:xfrm>
            <a:off x="5153284" y="1677540"/>
            <a:ext cx="772526" cy="771149"/>
          </a:xfrm>
          <a:prstGeom prst="ellipse">
            <a:avLst/>
          </a:prstGeom>
          <a:solidFill>
            <a:srgbClr val="FF4648"/>
          </a:soli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kumimoji="0" lang="en-ID" sz="2000" b="1" i="0" u="none" strike="noStrike" kern="0" cap="none" spc="0" normalizeH="0" baseline="0" dirty="0">
                <a:ln>
                  <a:noFill/>
                </a:ln>
                <a:solidFill>
                  <a:prstClr val="white"/>
                </a:solidFill>
                <a:effectLst/>
                <a:uLnTx/>
                <a:uFillTx/>
                <a:latin typeface="Segoe UI"/>
              </a:defRPr>
            </a:lvl1pPr>
          </a:lstStyle>
          <a:p>
            <a:pPr marL="228600" marR="0" lvl="0" indent="-228600" algn="ctr" fontAlgn="auto">
              <a:lnSpc>
                <a:spcPct val="100000"/>
              </a:lnSpc>
              <a:spcBef>
                <a:spcPts val="0"/>
              </a:spcBef>
              <a:spcAft>
                <a:spcPts val="0"/>
              </a:spcAft>
              <a:buClrTx/>
              <a:buSzTx/>
              <a:tabLst/>
            </a:pPr>
            <a:r>
              <a:rPr lang="en-US" dirty="0"/>
              <a:t>No.</a:t>
            </a:r>
            <a:endParaRPr lang="en-ID" dirty="0"/>
          </a:p>
        </p:txBody>
      </p:sp>
      <p:sp>
        <p:nvSpPr>
          <p:cNvPr id="37" name="Text Placeholder 2">
            <a:extLst>
              <a:ext uri="{FF2B5EF4-FFF2-40B4-BE49-F238E27FC236}">
                <a16:creationId xmlns:a16="http://schemas.microsoft.com/office/drawing/2014/main" id="{6B824A7E-BB4F-45DD-BBB7-75223AF11734}"/>
              </a:ext>
            </a:extLst>
          </p:cNvPr>
          <p:cNvSpPr>
            <a:spLocks noGrp="1"/>
          </p:cNvSpPr>
          <p:nvPr>
            <p:ph type="body" idx="1" hasCustomPrompt="1"/>
          </p:nvPr>
        </p:nvSpPr>
        <p:spPr>
          <a:xfrm>
            <a:off x="6266192" y="1617282"/>
            <a:ext cx="4795582" cy="340178"/>
          </a:xfrm>
        </p:spPr>
        <p:txBody>
          <a:bodyPr wrap="square" lIns="90000" tIns="90000" rIns="90000" bIns="0" anchor="b" anchorCtr="0">
            <a:spAutoFit/>
          </a:bodyPr>
          <a:lstStyle>
            <a:lvl1pPr marL="0" indent="0" algn="l">
              <a:buNone/>
              <a:defRPr lang="en-US" sz="1800" b="1" dirty="0">
                <a:solidFill>
                  <a:srgbClr val="06427B"/>
                </a:solidFill>
                <a:latin typeface="Segoe UI" panose="020B0502040204020203" pitchFamily="34" charset="0"/>
                <a:ea typeface="Verdana" panose="020B0604030504040204" pitchFamily="34" charset="0"/>
                <a:cs typeface="Segoe UI" panose="020B0502040204020203" pitchFamily="34" charset="0"/>
              </a:defRPr>
            </a:lvl1pPr>
          </a:lstStyle>
          <a:p>
            <a:pPr marL="228600" lvl="0" indent="-228600"/>
            <a:r>
              <a:rPr lang="en-US" dirty="0"/>
              <a:t>Click to edit 1</a:t>
            </a:r>
          </a:p>
        </p:txBody>
      </p:sp>
      <p:sp>
        <p:nvSpPr>
          <p:cNvPr id="38" name="Text Placeholder 2">
            <a:extLst>
              <a:ext uri="{FF2B5EF4-FFF2-40B4-BE49-F238E27FC236}">
                <a16:creationId xmlns:a16="http://schemas.microsoft.com/office/drawing/2014/main" id="{ABE9D535-8DDD-4977-998F-831B4AF974EA}"/>
              </a:ext>
            </a:extLst>
          </p:cNvPr>
          <p:cNvSpPr>
            <a:spLocks noGrp="1"/>
          </p:cNvSpPr>
          <p:nvPr>
            <p:ph type="body" idx="15" hasCustomPrompt="1"/>
          </p:nvPr>
        </p:nvSpPr>
        <p:spPr>
          <a:xfrm>
            <a:off x="6438205" y="3475076"/>
            <a:ext cx="4795583" cy="375657"/>
          </a:xfrm>
        </p:spPr>
        <p:txBody>
          <a:bodyPr wrap="square" lIns="90000" tIns="90000" rIns="90000" bIns="90000">
            <a:spAutoFit/>
          </a:bodyPr>
          <a:lstStyle>
            <a:lvl1pPr marL="0" indent="0" algn="l">
              <a:buNone/>
              <a:defRPr lang="en-US" sz="1400" dirty="0">
                <a:solidFill>
                  <a:schemeClr val="bg1"/>
                </a:solidFill>
                <a:latin typeface="Segoe UI Light" panose="020B0502040204020203" pitchFamily="34" charset="0"/>
                <a:ea typeface="Verdana" panose="020B0604030504040204" pitchFamily="34" charset="0"/>
                <a:cs typeface="Segoe UI Light" panose="020B0502040204020203" pitchFamily="34" charset="0"/>
              </a:defRPr>
            </a:lvl1pPr>
          </a:lstStyle>
          <a:p>
            <a:pPr marL="228600" lvl="0" indent="-228600"/>
            <a:r>
              <a:rPr lang="en-US" dirty="0"/>
              <a:t>Click to edit body text</a:t>
            </a:r>
          </a:p>
        </p:txBody>
      </p:sp>
      <p:sp>
        <p:nvSpPr>
          <p:cNvPr id="39" name="Text Placeholder 31">
            <a:extLst>
              <a:ext uri="{FF2B5EF4-FFF2-40B4-BE49-F238E27FC236}">
                <a16:creationId xmlns:a16="http://schemas.microsoft.com/office/drawing/2014/main" id="{4DEE3C2C-A81E-4DE6-9366-3A92A01FC47F}"/>
              </a:ext>
            </a:extLst>
          </p:cNvPr>
          <p:cNvSpPr>
            <a:spLocks noGrp="1"/>
          </p:cNvSpPr>
          <p:nvPr>
            <p:ph type="body" sz="quarter" idx="16" hasCustomPrompt="1"/>
          </p:nvPr>
        </p:nvSpPr>
        <p:spPr>
          <a:xfrm>
            <a:off x="5325297" y="3200057"/>
            <a:ext cx="772526" cy="771149"/>
          </a:xfrm>
          <a:prstGeom prst="ellipse">
            <a:avLst/>
          </a:prstGeom>
          <a:solidFill>
            <a:srgbClr val="B6DDFE"/>
          </a:soli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kumimoji="0" lang="en-ID" sz="2000" b="1" i="0" u="none" strike="noStrike" kern="0" cap="none" spc="0" normalizeH="0" baseline="0" dirty="0">
                <a:ln>
                  <a:noFill/>
                </a:ln>
                <a:solidFill>
                  <a:prstClr val="white"/>
                </a:solidFill>
                <a:effectLst/>
                <a:uLnTx/>
                <a:uFillTx/>
                <a:latin typeface="Segoe UI"/>
              </a:defRPr>
            </a:lvl1pPr>
          </a:lstStyle>
          <a:p>
            <a:pPr marL="228600" marR="0" lvl="0" indent="-228600" algn="ctr" fontAlgn="auto">
              <a:lnSpc>
                <a:spcPct val="100000"/>
              </a:lnSpc>
              <a:spcBef>
                <a:spcPts val="0"/>
              </a:spcBef>
              <a:spcAft>
                <a:spcPts val="0"/>
              </a:spcAft>
              <a:buClrTx/>
              <a:buSzTx/>
              <a:tabLst/>
            </a:pPr>
            <a:r>
              <a:rPr lang="en-US" dirty="0"/>
              <a:t>No.</a:t>
            </a:r>
            <a:endParaRPr lang="en-ID" dirty="0"/>
          </a:p>
        </p:txBody>
      </p:sp>
      <p:sp>
        <p:nvSpPr>
          <p:cNvPr id="40" name="Text Placeholder 2">
            <a:extLst>
              <a:ext uri="{FF2B5EF4-FFF2-40B4-BE49-F238E27FC236}">
                <a16:creationId xmlns:a16="http://schemas.microsoft.com/office/drawing/2014/main" id="{DC67147D-BA77-47CA-9E17-96DA0592EEF8}"/>
              </a:ext>
            </a:extLst>
          </p:cNvPr>
          <p:cNvSpPr>
            <a:spLocks noGrp="1"/>
          </p:cNvSpPr>
          <p:nvPr>
            <p:ph type="body" idx="17" hasCustomPrompt="1"/>
          </p:nvPr>
        </p:nvSpPr>
        <p:spPr>
          <a:xfrm>
            <a:off x="6438205" y="3139799"/>
            <a:ext cx="4795582" cy="340178"/>
          </a:xfrm>
        </p:spPr>
        <p:txBody>
          <a:bodyPr wrap="square" lIns="90000" tIns="90000" rIns="90000" bIns="0" anchor="b" anchorCtr="0">
            <a:spAutoFit/>
          </a:bodyPr>
          <a:lstStyle>
            <a:lvl1pPr marL="0" indent="0" algn="l">
              <a:buNone/>
              <a:defRPr lang="en-US" sz="1800" b="1" dirty="0">
                <a:solidFill>
                  <a:srgbClr val="06427B"/>
                </a:solidFill>
                <a:latin typeface="Segoe UI" panose="020B0502040204020203" pitchFamily="34" charset="0"/>
                <a:ea typeface="Verdana" panose="020B0604030504040204" pitchFamily="34" charset="0"/>
                <a:cs typeface="Segoe UI" panose="020B0502040204020203" pitchFamily="34" charset="0"/>
              </a:defRPr>
            </a:lvl1pPr>
          </a:lstStyle>
          <a:p>
            <a:pPr marL="228600" lvl="0" indent="-228600"/>
            <a:r>
              <a:rPr lang="en-US" dirty="0"/>
              <a:t>Click to edit 2</a:t>
            </a:r>
          </a:p>
        </p:txBody>
      </p:sp>
      <p:sp>
        <p:nvSpPr>
          <p:cNvPr id="41" name="Text Placeholder 2">
            <a:extLst>
              <a:ext uri="{FF2B5EF4-FFF2-40B4-BE49-F238E27FC236}">
                <a16:creationId xmlns:a16="http://schemas.microsoft.com/office/drawing/2014/main" id="{1F1E5559-10F7-4418-8655-E5882AFC87B5}"/>
              </a:ext>
            </a:extLst>
          </p:cNvPr>
          <p:cNvSpPr>
            <a:spLocks noGrp="1"/>
          </p:cNvSpPr>
          <p:nvPr>
            <p:ph type="body" idx="18" hasCustomPrompt="1"/>
          </p:nvPr>
        </p:nvSpPr>
        <p:spPr>
          <a:xfrm>
            <a:off x="6727913" y="4977935"/>
            <a:ext cx="4795583" cy="375657"/>
          </a:xfrm>
        </p:spPr>
        <p:txBody>
          <a:bodyPr wrap="square" lIns="90000" tIns="90000" rIns="90000" bIns="90000">
            <a:spAutoFit/>
          </a:bodyPr>
          <a:lstStyle>
            <a:lvl1pPr marL="0" indent="0" algn="l">
              <a:buNone/>
              <a:defRPr lang="en-US" sz="1400" dirty="0">
                <a:solidFill>
                  <a:schemeClr val="bg1"/>
                </a:solidFill>
                <a:latin typeface="Segoe UI Light" panose="020B0502040204020203" pitchFamily="34" charset="0"/>
                <a:ea typeface="Verdana" panose="020B0604030504040204" pitchFamily="34" charset="0"/>
                <a:cs typeface="Segoe UI Light" panose="020B0502040204020203" pitchFamily="34" charset="0"/>
              </a:defRPr>
            </a:lvl1pPr>
          </a:lstStyle>
          <a:p>
            <a:pPr marL="228600" lvl="0" indent="-228600"/>
            <a:r>
              <a:rPr lang="en-US" dirty="0"/>
              <a:t>Click to edit body text</a:t>
            </a:r>
          </a:p>
        </p:txBody>
      </p:sp>
      <p:sp>
        <p:nvSpPr>
          <p:cNvPr id="42" name="Text Placeholder 31">
            <a:extLst>
              <a:ext uri="{FF2B5EF4-FFF2-40B4-BE49-F238E27FC236}">
                <a16:creationId xmlns:a16="http://schemas.microsoft.com/office/drawing/2014/main" id="{C5976C27-D5E4-4359-A7E7-B6628A0087D4}"/>
              </a:ext>
            </a:extLst>
          </p:cNvPr>
          <p:cNvSpPr>
            <a:spLocks noGrp="1"/>
          </p:cNvSpPr>
          <p:nvPr>
            <p:ph type="body" sz="quarter" idx="19" hasCustomPrompt="1"/>
          </p:nvPr>
        </p:nvSpPr>
        <p:spPr>
          <a:xfrm>
            <a:off x="5615005" y="4702916"/>
            <a:ext cx="772526" cy="771149"/>
          </a:xfrm>
          <a:prstGeom prst="ellipse">
            <a:avLst/>
          </a:prstGeom>
          <a:solidFill>
            <a:srgbClr val="06427B"/>
          </a:soli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kumimoji="0" lang="en-ID" sz="2000" b="1" i="0" u="none" strike="noStrike" kern="0" cap="none" spc="0" normalizeH="0" baseline="0" dirty="0">
                <a:ln>
                  <a:noFill/>
                </a:ln>
                <a:solidFill>
                  <a:prstClr val="white"/>
                </a:solidFill>
                <a:effectLst/>
                <a:uLnTx/>
                <a:uFillTx/>
                <a:latin typeface="Segoe UI"/>
              </a:defRPr>
            </a:lvl1pPr>
          </a:lstStyle>
          <a:p>
            <a:pPr marL="228600" marR="0" lvl="0" indent="-228600" algn="ctr" fontAlgn="auto">
              <a:lnSpc>
                <a:spcPct val="100000"/>
              </a:lnSpc>
              <a:spcBef>
                <a:spcPts val="0"/>
              </a:spcBef>
              <a:spcAft>
                <a:spcPts val="0"/>
              </a:spcAft>
              <a:buClrTx/>
              <a:buSzTx/>
              <a:tabLst/>
            </a:pPr>
            <a:r>
              <a:rPr lang="en-US" dirty="0"/>
              <a:t>No.</a:t>
            </a:r>
            <a:endParaRPr lang="en-ID" dirty="0"/>
          </a:p>
        </p:txBody>
      </p:sp>
      <p:sp>
        <p:nvSpPr>
          <p:cNvPr id="43" name="Text Placeholder 2">
            <a:extLst>
              <a:ext uri="{FF2B5EF4-FFF2-40B4-BE49-F238E27FC236}">
                <a16:creationId xmlns:a16="http://schemas.microsoft.com/office/drawing/2014/main" id="{87F29CF9-9851-44F5-99B9-1D7010252583}"/>
              </a:ext>
            </a:extLst>
          </p:cNvPr>
          <p:cNvSpPr>
            <a:spLocks noGrp="1"/>
          </p:cNvSpPr>
          <p:nvPr>
            <p:ph type="body" idx="20" hasCustomPrompt="1"/>
          </p:nvPr>
        </p:nvSpPr>
        <p:spPr>
          <a:xfrm>
            <a:off x="6727913" y="4642658"/>
            <a:ext cx="4795582" cy="340178"/>
          </a:xfrm>
        </p:spPr>
        <p:txBody>
          <a:bodyPr wrap="square" lIns="90000" tIns="90000" rIns="90000" bIns="0" anchor="b" anchorCtr="0">
            <a:spAutoFit/>
          </a:bodyPr>
          <a:lstStyle>
            <a:lvl1pPr marL="0" indent="0" algn="l">
              <a:buNone/>
              <a:defRPr lang="en-US" sz="1800" b="1" dirty="0">
                <a:solidFill>
                  <a:srgbClr val="06427B"/>
                </a:solidFill>
                <a:latin typeface="Segoe UI" panose="020B0502040204020203" pitchFamily="34" charset="0"/>
                <a:ea typeface="Verdana" panose="020B0604030504040204" pitchFamily="34" charset="0"/>
                <a:cs typeface="Segoe UI" panose="020B0502040204020203" pitchFamily="34" charset="0"/>
              </a:defRPr>
            </a:lvl1pPr>
          </a:lstStyle>
          <a:p>
            <a:pPr marL="228600" lvl="0" indent="-228600"/>
            <a:r>
              <a:rPr lang="en-US" dirty="0"/>
              <a:t>Click to edit 3</a:t>
            </a:r>
          </a:p>
        </p:txBody>
      </p:sp>
      <p:sp>
        <p:nvSpPr>
          <p:cNvPr id="44" name="Slide Number Placeholder 5">
            <a:extLst>
              <a:ext uri="{FF2B5EF4-FFF2-40B4-BE49-F238E27FC236}">
                <a16:creationId xmlns:a16="http://schemas.microsoft.com/office/drawing/2014/main" id="{FEE72EB1-0305-470E-9441-53ABDD74A7DA}"/>
              </a:ext>
            </a:extLst>
          </p:cNvPr>
          <p:cNvSpPr>
            <a:spLocks noGrp="1"/>
          </p:cNvSpPr>
          <p:nvPr>
            <p:ph type="sldNum" sz="quarter" idx="12"/>
          </p:nvPr>
        </p:nvSpPr>
        <p:spPr>
          <a:xfrm>
            <a:off x="5870304" y="6373583"/>
            <a:ext cx="451392" cy="258040"/>
          </a:xfrm>
          <a:prstGeom prst="roundRect">
            <a:avLst>
              <a:gd name="adj" fmla="val 50000"/>
            </a:avLst>
          </a:prstGeom>
          <a:solidFill>
            <a:srgbClr val="F2F2F2"/>
          </a:solidFill>
        </p:spPr>
        <p:txBody>
          <a:bodyPr wrap="square" lIns="36000" tIns="36000" rIns="36000" bIns="36000" anchor="ctr" anchorCtr="0">
            <a:spAutoFit/>
          </a:bodyPr>
          <a:lstStyle>
            <a:lvl1pPr marL="0" indent="0" algn="ctr">
              <a:buFont typeface="Arial" panose="020B0604020202020204" pitchFamily="34" charset="0"/>
              <a:buNone/>
              <a:defRPr lang="en-ID" sz="800" smtClean="0">
                <a:solidFill>
                  <a:srgbClr val="FF4648"/>
                </a:solidFill>
                <a:latin typeface="Segoe UI Light" panose="020B0502040204020203" pitchFamily="34" charset="0"/>
                <a:ea typeface="Verdana" panose="020B0604030504040204" pitchFamily="34" charset="0"/>
                <a:cs typeface="Segoe UI Light" panose="020B0502040204020203" pitchFamily="34" charset="0"/>
              </a:defRPr>
            </a:lvl1pPr>
          </a:lstStyle>
          <a:p>
            <a:pPr>
              <a:lnSpc>
                <a:spcPct val="90000"/>
              </a:lnSpc>
              <a:spcBef>
                <a:spcPts val="1000"/>
              </a:spcBef>
            </a:pPr>
            <a:fld id="{C2121D95-DB7A-4450-8B67-5020B006448E}" type="slidenum">
              <a:rPr lang="en-ID" smtClean="0"/>
              <a:pPr>
                <a:lnSpc>
                  <a:spcPct val="90000"/>
                </a:lnSpc>
                <a:spcBef>
                  <a:spcPts val="1000"/>
                </a:spcBef>
              </a:pPr>
              <a:t>‹#›</a:t>
            </a:fld>
            <a:endParaRPr lang="en-ID" dirty="0"/>
          </a:p>
        </p:txBody>
      </p:sp>
    </p:spTree>
    <p:extLst>
      <p:ext uri="{BB962C8B-B14F-4D97-AF65-F5344CB8AC3E}">
        <p14:creationId xmlns:p14="http://schemas.microsoft.com/office/powerpoint/2010/main" val="42158092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F11C462A-7448-4B11-9945-94045D7DFF6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11258" y="947420"/>
            <a:ext cx="6086088" cy="4523442"/>
          </a:xfrm>
          <a:prstGeom prst="rect">
            <a:avLst/>
          </a:prstGeom>
        </p:spPr>
      </p:pic>
      <p:sp>
        <p:nvSpPr>
          <p:cNvPr id="7" name="Freeform: Shape 6">
            <a:extLst>
              <a:ext uri="{FF2B5EF4-FFF2-40B4-BE49-F238E27FC236}">
                <a16:creationId xmlns:a16="http://schemas.microsoft.com/office/drawing/2014/main" id="{2593B494-B9D4-43DF-9DDB-FBE1B9CED5B7}"/>
              </a:ext>
            </a:extLst>
          </p:cNvPr>
          <p:cNvSpPr/>
          <p:nvPr userDrawn="1"/>
        </p:nvSpPr>
        <p:spPr>
          <a:xfrm flipV="1">
            <a:off x="4934857" y="0"/>
            <a:ext cx="7257143" cy="6237330"/>
          </a:xfrm>
          <a:custGeom>
            <a:avLst/>
            <a:gdLst>
              <a:gd name="connsiteX0" fmla="*/ 5082876 w 7016996"/>
              <a:gd name="connsiteY0" fmla="*/ 6237330 h 6237330"/>
              <a:gd name="connsiteX1" fmla="*/ 7016996 w 7016996"/>
              <a:gd name="connsiteY1" fmla="*/ 6237330 h 6237330"/>
              <a:gd name="connsiteX2" fmla="*/ 7016996 w 7016996"/>
              <a:gd name="connsiteY2" fmla="*/ 0 h 6237330"/>
              <a:gd name="connsiteX3" fmla="*/ 107 w 7016996"/>
              <a:gd name="connsiteY3" fmla="*/ 0 h 6237330"/>
              <a:gd name="connsiteX4" fmla="*/ 1087740 w 7016996"/>
              <a:gd name="connsiteY4" fmla="*/ 1390146 h 6237330"/>
              <a:gd name="connsiteX5" fmla="*/ 1083063 w 7016996"/>
              <a:gd name="connsiteY5" fmla="*/ 4097927 h 6237330"/>
              <a:gd name="connsiteX6" fmla="*/ 4533087 w 7016996"/>
              <a:gd name="connsiteY6" fmla="*/ 5205832 h 6237330"/>
              <a:gd name="connsiteX7" fmla="*/ 5055861 w 7016996"/>
              <a:gd name="connsiteY7" fmla="*/ 6151458 h 6237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016996" h="6237330">
                <a:moveTo>
                  <a:pt x="5082876" y="6237330"/>
                </a:moveTo>
                <a:lnTo>
                  <a:pt x="7016996" y="6237330"/>
                </a:lnTo>
                <a:lnTo>
                  <a:pt x="7016996" y="0"/>
                </a:lnTo>
                <a:lnTo>
                  <a:pt x="107" y="0"/>
                </a:lnTo>
                <a:cubicBezTo>
                  <a:pt x="-10030" y="481055"/>
                  <a:pt x="702585" y="496648"/>
                  <a:pt x="1087740" y="1390146"/>
                </a:cubicBezTo>
                <a:cubicBezTo>
                  <a:pt x="1495507" y="2335880"/>
                  <a:pt x="613704" y="3244970"/>
                  <a:pt x="1083063" y="4097927"/>
                </a:cubicBezTo>
                <a:cubicBezTo>
                  <a:pt x="1695101" y="5209730"/>
                  <a:pt x="2905143" y="3794636"/>
                  <a:pt x="4533087" y="5205832"/>
                </a:cubicBezTo>
                <a:cubicBezTo>
                  <a:pt x="4885106" y="5510097"/>
                  <a:pt x="4969700" y="5861520"/>
                  <a:pt x="5055861" y="6151458"/>
                </a:cubicBezTo>
                <a:close/>
              </a:path>
            </a:pathLst>
          </a:custGeom>
          <a:gradFill>
            <a:gsLst>
              <a:gs pos="7000">
                <a:schemeClr val="bg1">
                  <a:lumMod val="95000"/>
                </a:schemeClr>
              </a:gs>
              <a:gs pos="100000">
                <a:srgbClr val="F7F7F7"/>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a:p>
        </p:txBody>
      </p:sp>
      <p:sp>
        <p:nvSpPr>
          <p:cNvPr id="8" name="Freeform: Shape 7">
            <a:extLst>
              <a:ext uri="{FF2B5EF4-FFF2-40B4-BE49-F238E27FC236}">
                <a16:creationId xmlns:a16="http://schemas.microsoft.com/office/drawing/2014/main" id="{F4F26518-B722-48C9-8F92-E9A4FC3F456B}"/>
              </a:ext>
            </a:extLst>
          </p:cNvPr>
          <p:cNvSpPr/>
          <p:nvPr userDrawn="1"/>
        </p:nvSpPr>
        <p:spPr>
          <a:xfrm>
            <a:off x="2" y="289290"/>
            <a:ext cx="12191999" cy="6568710"/>
          </a:xfrm>
          <a:custGeom>
            <a:avLst/>
            <a:gdLst>
              <a:gd name="connsiteX0" fmla="*/ 8612110 w 12191999"/>
              <a:gd name="connsiteY0" fmla="*/ 10 h 6568710"/>
              <a:gd name="connsiteX1" fmla="*/ 10082327 w 12191999"/>
              <a:gd name="connsiteY1" fmla="*/ 897324 h 6568710"/>
              <a:gd name="connsiteX2" fmla="*/ 11021922 w 12191999"/>
              <a:gd name="connsiteY2" fmla="*/ 1419870 h 6568710"/>
              <a:gd name="connsiteX3" fmla="*/ 11651671 w 12191999"/>
              <a:gd name="connsiteY3" fmla="*/ 2033985 h 6568710"/>
              <a:gd name="connsiteX4" fmla="*/ 11260341 w 12191999"/>
              <a:gd name="connsiteY4" fmla="*/ 2895937 h 6568710"/>
              <a:gd name="connsiteX5" fmla="*/ 10984701 w 12191999"/>
              <a:gd name="connsiteY5" fmla="*/ 3873346 h 6568710"/>
              <a:gd name="connsiteX6" fmla="*/ 12155751 w 12191999"/>
              <a:gd name="connsiteY6" fmla="*/ 5578969 h 6568710"/>
              <a:gd name="connsiteX7" fmla="*/ 12191999 w 12191999"/>
              <a:gd name="connsiteY7" fmla="*/ 5605670 h 6568710"/>
              <a:gd name="connsiteX8" fmla="*/ 12191999 w 12191999"/>
              <a:gd name="connsiteY8" fmla="*/ 6568710 h 6568710"/>
              <a:gd name="connsiteX9" fmla="*/ 0 w 12191999"/>
              <a:gd name="connsiteY9" fmla="*/ 6568710 h 6568710"/>
              <a:gd name="connsiteX10" fmla="*/ 0 w 12191999"/>
              <a:gd name="connsiteY10" fmla="*/ 4923901 h 6568710"/>
              <a:gd name="connsiteX11" fmla="*/ 318418 w 12191999"/>
              <a:gd name="connsiteY11" fmla="*/ 5152523 h 6568710"/>
              <a:gd name="connsiteX12" fmla="*/ 2365381 w 12191999"/>
              <a:gd name="connsiteY12" fmla="*/ 6000358 h 6568710"/>
              <a:gd name="connsiteX13" fmla="*/ 5207302 w 12191999"/>
              <a:gd name="connsiteY13" fmla="*/ 5406148 h 6568710"/>
              <a:gd name="connsiteX14" fmla="*/ 5290800 w 12191999"/>
              <a:gd name="connsiteY14" fmla="*/ 3010399 h 6568710"/>
              <a:gd name="connsiteX15" fmla="*/ 6634802 w 12191999"/>
              <a:gd name="connsiteY15" fmla="*/ 2108634 h 6568710"/>
              <a:gd name="connsiteX16" fmla="*/ 7883235 w 12191999"/>
              <a:gd name="connsiteY16" fmla="*/ 363829 h 6568710"/>
              <a:gd name="connsiteX17" fmla="*/ 8612110 w 12191999"/>
              <a:gd name="connsiteY17" fmla="*/ 10 h 6568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191999" h="6568710">
                <a:moveTo>
                  <a:pt x="8612110" y="10"/>
                </a:moveTo>
                <a:cubicBezTo>
                  <a:pt x="9134120" y="2576"/>
                  <a:pt x="9627243" y="505227"/>
                  <a:pt x="10082327" y="897324"/>
                </a:cubicBezTo>
                <a:cubicBezTo>
                  <a:pt x="10345896" y="1124257"/>
                  <a:pt x="10689946" y="1284505"/>
                  <a:pt x="11021922" y="1419870"/>
                </a:cubicBezTo>
                <a:cubicBezTo>
                  <a:pt x="11335791" y="1547270"/>
                  <a:pt x="11697947" y="1610972"/>
                  <a:pt x="11651671" y="2033985"/>
                </a:cubicBezTo>
                <a:cubicBezTo>
                  <a:pt x="11621491" y="2315662"/>
                  <a:pt x="11368989" y="2633171"/>
                  <a:pt x="11260341" y="2895937"/>
                </a:cubicBezTo>
                <a:cubicBezTo>
                  <a:pt x="11130568" y="3209465"/>
                  <a:pt x="11025946" y="3534936"/>
                  <a:pt x="10984701" y="3873346"/>
                </a:cubicBezTo>
                <a:cubicBezTo>
                  <a:pt x="10899317" y="4571816"/>
                  <a:pt x="11571821" y="5143024"/>
                  <a:pt x="12155751" y="5578969"/>
                </a:cubicBezTo>
                <a:lnTo>
                  <a:pt x="12191999" y="5605670"/>
                </a:lnTo>
                <a:lnTo>
                  <a:pt x="12191999" y="6568710"/>
                </a:lnTo>
                <a:lnTo>
                  <a:pt x="0" y="6568710"/>
                </a:lnTo>
                <a:lnTo>
                  <a:pt x="0" y="4923901"/>
                </a:lnTo>
                <a:lnTo>
                  <a:pt x="318418" y="5152523"/>
                </a:lnTo>
                <a:cubicBezTo>
                  <a:pt x="958331" y="5565446"/>
                  <a:pt x="1747326" y="5864744"/>
                  <a:pt x="2365381" y="6000358"/>
                </a:cubicBezTo>
                <a:cubicBezTo>
                  <a:pt x="3261719" y="6196436"/>
                  <a:pt x="4499086" y="6056095"/>
                  <a:pt x="5207302" y="5406148"/>
                </a:cubicBezTo>
                <a:cubicBezTo>
                  <a:pt x="5881317" y="4788051"/>
                  <a:pt x="4816978" y="3740968"/>
                  <a:pt x="5290800" y="3010399"/>
                </a:cubicBezTo>
                <a:cubicBezTo>
                  <a:pt x="5601650" y="2530652"/>
                  <a:pt x="6208261" y="2454012"/>
                  <a:pt x="6634802" y="2108634"/>
                </a:cubicBezTo>
                <a:cubicBezTo>
                  <a:pt x="7186084" y="1663724"/>
                  <a:pt x="7396336" y="879407"/>
                  <a:pt x="7883235" y="363829"/>
                </a:cubicBezTo>
                <a:cubicBezTo>
                  <a:pt x="8131588" y="101000"/>
                  <a:pt x="8374834" y="-1156"/>
                  <a:pt x="8612110" y="10"/>
                </a:cubicBezTo>
                <a:close/>
              </a:path>
            </a:pathLst>
          </a:custGeom>
          <a:solidFill>
            <a:srgbClr val="06427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a:p>
        </p:txBody>
      </p:sp>
      <p:sp>
        <p:nvSpPr>
          <p:cNvPr id="9" name="Freeform: Shape 8">
            <a:extLst>
              <a:ext uri="{FF2B5EF4-FFF2-40B4-BE49-F238E27FC236}">
                <a16:creationId xmlns:a16="http://schemas.microsoft.com/office/drawing/2014/main" id="{D42435FA-331E-4F22-A930-6981C4B49BF8}"/>
              </a:ext>
            </a:extLst>
          </p:cNvPr>
          <p:cNvSpPr/>
          <p:nvPr userDrawn="1"/>
        </p:nvSpPr>
        <p:spPr>
          <a:xfrm>
            <a:off x="10916817" y="4938548"/>
            <a:ext cx="1275183" cy="1919452"/>
          </a:xfrm>
          <a:custGeom>
            <a:avLst/>
            <a:gdLst>
              <a:gd name="connsiteX0" fmla="*/ 1275183 w 1275183"/>
              <a:gd name="connsiteY0" fmla="*/ 0 h 1919452"/>
              <a:gd name="connsiteX1" fmla="*/ 1275183 w 1275183"/>
              <a:gd name="connsiteY1" fmla="*/ 1919452 h 1919452"/>
              <a:gd name="connsiteX2" fmla="*/ 92459 w 1275183"/>
              <a:gd name="connsiteY2" fmla="*/ 1919452 h 1919452"/>
              <a:gd name="connsiteX3" fmla="*/ 57564 w 1275183"/>
              <a:gd name="connsiteY3" fmla="*/ 1842263 h 1919452"/>
              <a:gd name="connsiteX4" fmla="*/ 0 w 1275183"/>
              <a:gd name="connsiteY4" fmla="*/ 1493853 h 1919452"/>
              <a:gd name="connsiteX5" fmla="*/ 1149412 w 1275183"/>
              <a:gd name="connsiteY5" fmla="*/ 8660 h 1919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5183" h="1919452">
                <a:moveTo>
                  <a:pt x="1275183" y="0"/>
                </a:moveTo>
                <a:lnTo>
                  <a:pt x="1275183" y="1919452"/>
                </a:lnTo>
                <a:lnTo>
                  <a:pt x="92459" y="1919452"/>
                </a:lnTo>
                <a:lnTo>
                  <a:pt x="57564" y="1842263"/>
                </a:lnTo>
                <a:cubicBezTo>
                  <a:pt x="20153" y="1741990"/>
                  <a:pt x="0" y="1626426"/>
                  <a:pt x="0" y="1493853"/>
                </a:cubicBezTo>
                <a:cubicBezTo>
                  <a:pt x="0" y="830991"/>
                  <a:pt x="503837" y="97729"/>
                  <a:pt x="1149412" y="8660"/>
                </a:cubicBezTo>
                <a:close/>
              </a:path>
            </a:pathLst>
          </a:custGeom>
          <a:gradFill>
            <a:gsLst>
              <a:gs pos="7000">
                <a:srgbClr val="2C3E50"/>
              </a:gs>
              <a:gs pos="100000">
                <a:srgbClr val="BDC3C7"/>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a:solidFill>
                <a:schemeClr val="lt1"/>
              </a:solidFill>
            </a:endParaRPr>
          </a:p>
        </p:txBody>
      </p:sp>
      <p:sp>
        <p:nvSpPr>
          <p:cNvPr id="10" name="Oval 9">
            <a:extLst>
              <a:ext uri="{FF2B5EF4-FFF2-40B4-BE49-F238E27FC236}">
                <a16:creationId xmlns:a16="http://schemas.microsoft.com/office/drawing/2014/main" id="{ECD3A81C-EB3D-496C-A6E5-BA3169247D5A}"/>
              </a:ext>
            </a:extLst>
          </p:cNvPr>
          <p:cNvSpPr/>
          <p:nvPr userDrawn="1"/>
        </p:nvSpPr>
        <p:spPr>
          <a:xfrm rot="10800000">
            <a:off x="6853012" y="1325880"/>
            <a:ext cx="4137362" cy="4137362"/>
          </a:xfrm>
          <a:prstGeom prst="ellipse">
            <a:avLst/>
          </a:prstGeom>
          <a:gradFill>
            <a:gsLst>
              <a:gs pos="54000">
                <a:schemeClr val="bg1">
                  <a:alpha val="4000"/>
                </a:schemeClr>
              </a:gs>
              <a:gs pos="62000">
                <a:srgbClr val="4B6CB7">
                  <a:alpha val="0"/>
                </a:srgb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a:p>
        </p:txBody>
      </p:sp>
      <p:sp>
        <p:nvSpPr>
          <p:cNvPr id="15" name="Content Placeholder 2">
            <a:extLst>
              <a:ext uri="{FF2B5EF4-FFF2-40B4-BE49-F238E27FC236}">
                <a16:creationId xmlns:a16="http://schemas.microsoft.com/office/drawing/2014/main" id="{1FC2CF20-F041-43CC-B2F8-76089DF8CB1F}"/>
              </a:ext>
            </a:extLst>
          </p:cNvPr>
          <p:cNvSpPr>
            <a:spLocks noGrp="1"/>
          </p:cNvSpPr>
          <p:nvPr userDrawn="1">
            <p:ph idx="1" hasCustomPrompt="1"/>
          </p:nvPr>
        </p:nvSpPr>
        <p:spPr>
          <a:xfrm>
            <a:off x="6970213" y="4308702"/>
            <a:ext cx="3726712" cy="375657"/>
          </a:xfrm>
        </p:spPr>
        <p:txBody>
          <a:bodyPr wrap="square" lIns="90000" tIns="90000" rIns="90000" bIns="90000" anchor="t" anchorCtr="0">
            <a:spAutoFit/>
          </a:bodyPr>
          <a:lstStyle>
            <a:lvl1pPr marL="0" indent="0" algn="l">
              <a:buNone/>
              <a:defRPr lang="en-ID" sz="1400" dirty="0">
                <a:solidFill>
                  <a:srgbClr val="EF3F41"/>
                </a:solidFill>
                <a:latin typeface="Segoe UI Light" panose="020B0502040204020203" pitchFamily="34" charset="0"/>
                <a:ea typeface="Verdana" panose="020B0604030504040204" pitchFamily="34" charset="0"/>
                <a:cs typeface="Segoe UI Light" panose="020B0502040204020203" pitchFamily="34" charset="0"/>
              </a:defRPr>
            </a:lvl1pPr>
          </a:lstStyle>
          <a:p>
            <a:pPr marL="228600" lvl="0" indent="-228600"/>
            <a:r>
              <a:rPr lang="en-US" dirty="0"/>
              <a:t>Your Quotes</a:t>
            </a:r>
            <a:endParaRPr lang="en-ID" dirty="0"/>
          </a:p>
        </p:txBody>
      </p:sp>
      <p:sp>
        <p:nvSpPr>
          <p:cNvPr id="16" name="Title 1">
            <a:extLst>
              <a:ext uri="{FF2B5EF4-FFF2-40B4-BE49-F238E27FC236}">
                <a16:creationId xmlns:a16="http://schemas.microsoft.com/office/drawing/2014/main" id="{BE18989C-1A22-48D4-9D9A-5613B9B2AB26}"/>
              </a:ext>
            </a:extLst>
          </p:cNvPr>
          <p:cNvSpPr>
            <a:spLocks noGrp="1"/>
          </p:cNvSpPr>
          <p:nvPr userDrawn="1">
            <p:ph type="title" hasCustomPrompt="1"/>
          </p:nvPr>
        </p:nvSpPr>
        <p:spPr>
          <a:xfrm>
            <a:off x="6970213" y="3025472"/>
            <a:ext cx="3726712" cy="1178954"/>
          </a:xfrm>
        </p:spPr>
        <p:txBody>
          <a:bodyPr wrap="square" tIns="90000" bIns="90000" anchor="t" anchorCtr="0">
            <a:spAutoFit/>
          </a:bodyPr>
          <a:lstStyle>
            <a:lvl1pPr marL="0" indent="0" algn="l">
              <a:buFont typeface="Arial" panose="020B0604020202020204" pitchFamily="34" charset="0"/>
              <a:buNone/>
              <a:defRPr lang="en-ID" sz="3600" b="1" dirty="0">
                <a:solidFill>
                  <a:schemeClr val="bg1"/>
                </a:solidFill>
                <a:latin typeface="Segoe UI" panose="020B0502040204020203" pitchFamily="34" charset="0"/>
                <a:ea typeface="Verdana" panose="020B0604030504040204" pitchFamily="34" charset="0"/>
                <a:cs typeface="Segoe UI" panose="020B0502040204020203" pitchFamily="34" charset="0"/>
              </a:defRPr>
            </a:lvl1pPr>
          </a:lstStyle>
          <a:p>
            <a:r>
              <a:rPr lang="en-ID" sz="3600" b="1" dirty="0">
                <a:solidFill>
                  <a:schemeClr val="bg1"/>
                </a:solidFill>
                <a:latin typeface="Segoe UI" panose="020B0502040204020203" pitchFamily="34" charset="0"/>
                <a:ea typeface="Verdana" panose="020B0604030504040204" pitchFamily="34" charset="0"/>
                <a:cs typeface="Segoe UI" panose="020B0502040204020203" pitchFamily="34" charset="0"/>
              </a:rPr>
              <a:t>Insert Your</a:t>
            </a:r>
            <a:br>
              <a:rPr lang="en-ID" sz="3600" b="1" dirty="0">
                <a:solidFill>
                  <a:schemeClr val="bg1"/>
                </a:solidFill>
                <a:latin typeface="Segoe UI" panose="020B0502040204020203" pitchFamily="34" charset="0"/>
                <a:ea typeface="Verdana" panose="020B0604030504040204" pitchFamily="34" charset="0"/>
                <a:cs typeface="Segoe UI" panose="020B0502040204020203" pitchFamily="34" charset="0"/>
              </a:rPr>
            </a:br>
            <a:r>
              <a:rPr lang="en-ID" sz="3600" b="1" dirty="0">
                <a:solidFill>
                  <a:schemeClr val="bg1"/>
                </a:solidFill>
                <a:latin typeface="Segoe UI" panose="020B0502040204020203" pitchFamily="34" charset="0"/>
                <a:ea typeface="Verdana" panose="020B0604030504040204" pitchFamily="34" charset="0"/>
                <a:cs typeface="Segoe UI" panose="020B0502040204020203" pitchFamily="34" charset="0"/>
              </a:rPr>
              <a:t>Section Header</a:t>
            </a:r>
          </a:p>
        </p:txBody>
      </p:sp>
      <p:sp>
        <p:nvSpPr>
          <p:cNvPr id="17" name="Text Placeholder 31">
            <a:extLst>
              <a:ext uri="{FF2B5EF4-FFF2-40B4-BE49-F238E27FC236}">
                <a16:creationId xmlns:a16="http://schemas.microsoft.com/office/drawing/2014/main" id="{CAA58824-95A5-492C-A2E5-0D68729F0B29}"/>
              </a:ext>
            </a:extLst>
          </p:cNvPr>
          <p:cNvSpPr>
            <a:spLocks noGrp="1"/>
          </p:cNvSpPr>
          <p:nvPr>
            <p:ph type="body" sz="quarter" idx="23" hasCustomPrompt="1"/>
          </p:nvPr>
        </p:nvSpPr>
        <p:spPr>
          <a:xfrm>
            <a:off x="5606937" y="3160430"/>
            <a:ext cx="1146234" cy="883919"/>
          </a:xfrm>
          <a:prstGeom prst="roundRect">
            <a:avLst>
              <a:gd name="adj" fmla="val 36782"/>
            </a:avLst>
          </a:prstGeom>
          <a:gradFill flip="none" rotWithShape="1">
            <a:gsLst>
              <a:gs pos="73000">
                <a:srgbClr val="EF3F41"/>
              </a:gs>
              <a:gs pos="100000">
                <a:srgbClr val="FF1D1D"/>
              </a:gs>
            </a:gsLst>
            <a:lin ang="3000000" scaled="0"/>
            <a:tileRect/>
          </a:gradFill>
          <a:ln w="12700" cap="flat" cmpd="sng" algn="ctr">
            <a:noFill/>
            <a:prstDash val="solid"/>
            <a:miter lim="800000"/>
          </a:ln>
          <a:effectLst>
            <a:outerShdw blurRad="355600" sx="102000" sy="102000" algn="ctr" rotWithShape="0">
              <a:prstClr val="black">
                <a:alpha val="19000"/>
              </a:prst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Font typeface="Arial" panose="020B0604020202020204" pitchFamily="34" charset="0"/>
              <a:buNone/>
              <a:defRPr lang="en-ID" sz="3600" b="1" dirty="0">
                <a:solidFill>
                  <a:schemeClr val="bg1"/>
                </a:solidFill>
                <a:latin typeface="Segoe UI" panose="020B0502040204020203" pitchFamily="34" charset="0"/>
                <a:ea typeface="Verdana" panose="020B0604030504040204" pitchFamily="34" charset="0"/>
                <a:cs typeface="Segoe UI" panose="020B0502040204020203" pitchFamily="34" charset="0"/>
              </a:defRPr>
            </a:lvl1pPr>
          </a:lstStyle>
          <a:p>
            <a:pPr marL="0" lvl="0" algn="ctr"/>
            <a:r>
              <a:rPr lang="en-US" dirty="0"/>
              <a:t>No.</a:t>
            </a:r>
            <a:endParaRPr lang="en-ID" dirty="0"/>
          </a:p>
        </p:txBody>
      </p:sp>
    </p:spTree>
    <p:extLst>
      <p:ext uri="{BB962C8B-B14F-4D97-AF65-F5344CB8AC3E}">
        <p14:creationId xmlns:p14="http://schemas.microsoft.com/office/powerpoint/2010/main" val="33070812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66" name="Freeform: Shape 65">
            <a:extLst>
              <a:ext uri="{FF2B5EF4-FFF2-40B4-BE49-F238E27FC236}">
                <a16:creationId xmlns:a16="http://schemas.microsoft.com/office/drawing/2014/main" id="{3BE6E380-F43C-4D2A-A01F-9DD2BCB6738B}"/>
              </a:ext>
            </a:extLst>
          </p:cNvPr>
          <p:cNvSpPr/>
          <p:nvPr userDrawn="1"/>
        </p:nvSpPr>
        <p:spPr>
          <a:xfrm flipH="1">
            <a:off x="523875" y="2974285"/>
            <a:ext cx="11144250" cy="3907971"/>
          </a:xfrm>
          <a:custGeom>
            <a:avLst/>
            <a:gdLst>
              <a:gd name="connsiteX0" fmla="*/ 6121732 w 12192000"/>
              <a:gd name="connsiteY0" fmla="*/ 0 h 4278113"/>
              <a:gd name="connsiteX1" fmla="*/ 85184 w 12192000"/>
              <a:gd name="connsiteY1" fmla="*/ 1813547 h 4278113"/>
              <a:gd name="connsiteX2" fmla="*/ 0 w 12192000"/>
              <a:gd name="connsiteY2" fmla="*/ 1911692 h 4278113"/>
              <a:gd name="connsiteX3" fmla="*/ 0 w 12192000"/>
              <a:gd name="connsiteY3" fmla="*/ 3264875 h 4278113"/>
              <a:gd name="connsiteX4" fmla="*/ 85184 w 12192000"/>
              <a:gd name="connsiteY4" fmla="*/ 3337573 h 4278113"/>
              <a:gd name="connsiteX5" fmla="*/ 6121732 w 12192000"/>
              <a:gd name="connsiteY5" fmla="*/ 4278113 h 4278113"/>
              <a:gd name="connsiteX6" fmla="*/ 12158281 w 12192000"/>
              <a:gd name="connsiteY6" fmla="*/ 3337573 h 4278113"/>
              <a:gd name="connsiteX7" fmla="*/ 12192000 w 12192000"/>
              <a:gd name="connsiteY7" fmla="*/ 3308797 h 4278113"/>
              <a:gd name="connsiteX8" fmla="*/ 12192000 w 12192000"/>
              <a:gd name="connsiteY8" fmla="*/ 1852396 h 4278113"/>
              <a:gd name="connsiteX9" fmla="*/ 12158281 w 12192000"/>
              <a:gd name="connsiteY9" fmla="*/ 1813547 h 4278113"/>
              <a:gd name="connsiteX10" fmla="*/ 6121732 w 12192000"/>
              <a:gd name="connsiteY10" fmla="*/ 0 h 4278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2000" h="4278113">
                <a:moveTo>
                  <a:pt x="6121732" y="0"/>
                </a:moveTo>
                <a:cubicBezTo>
                  <a:pt x="3349023" y="0"/>
                  <a:pt x="986228" y="847748"/>
                  <a:pt x="85184" y="1813547"/>
                </a:cubicBezTo>
                <a:lnTo>
                  <a:pt x="0" y="1911692"/>
                </a:lnTo>
                <a:lnTo>
                  <a:pt x="0" y="3264875"/>
                </a:lnTo>
                <a:lnTo>
                  <a:pt x="85184" y="3337573"/>
                </a:lnTo>
                <a:cubicBezTo>
                  <a:pt x="986228" y="4037674"/>
                  <a:pt x="3349023" y="4278113"/>
                  <a:pt x="6121732" y="4278113"/>
                </a:cubicBezTo>
                <a:cubicBezTo>
                  <a:pt x="8894441" y="4278113"/>
                  <a:pt x="11257237" y="4037674"/>
                  <a:pt x="12158281" y="3337573"/>
                </a:cubicBezTo>
                <a:lnTo>
                  <a:pt x="12192000" y="3308797"/>
                </a:lnTo>
                <a:lnTo>
                  <a:pt x="12192000" y="1852396"/>
                </a:lnTo>
                <a:lnTo>
                  <a:pt x="12158281" y="1813547"/>
                </a:lnTo>
                <a:cubicBezTo>
                  <a:pt x="11257237" y="847748"/>
                  <a:pt x="8894441" y="0"/>
                  <a:pt x="6121732" y="0"/>
                </a:cubicBezTo>
                <a:close/>
              </a:path>
            </a:pathLst>
          </a:custGeom>
          <a:gradFill>
            <a:gsLst>
              <a:gs pos="7000">
                <a:schemeClr val="bg1">
                  <a:lumMod val="95000"/>
                </a:schemeClr>
              </a:gs>
              <a:gs pos="31000">
                <a:schemeClr val="bg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a:p>
        </p:txBody>
      </p:sp>
      <p:sp>
        <p:nvSpPr>
          <p:cNvPr id="5" name="Freeform: Shape 4">
            <a:extLst>
              <a:ext uri="{FF2B5EF4-FFF2-40B4-BE49-F238E27FC236}">
                <a16:creationId xmlns:a16="http://schemas.microsoft.com/office/drawing/2014/main" id="{08CA9D02-8F6E-4EFA-B50A-A04F6DE24907}"/>
              </a:ext>
            </a:extLst>
          </p:cNvPr>
          <p:cNvSpPr/>
          <p:nvPr userDrawn="1"/>
        </p:nvSpPr>
        <p:spPr>
          <a:xfrm>
            <a:off x="0" y="4825508"/>
            <a:ext cx="12192000" cy="2056748"/>
          </a:xfrm>
          <a:custGeom>
            <a:avLst/>
            <a:gdLst>
              <a:gd name="connsiteX0" fmla="*/ 6130310 w 12192000"/>
              <a:gd name="connsiteY0" fmla="*/ 0 h 2145028"/>
              <a:gd name="connsiteX1" fmla="*/ 12189401 w 12192000"/>
              <a:gd name="connsiteY1" fmla="*/ 949477 h 2145028"/>
              <a:gd name="connsiteX2" fmla="*/ 12192000 w 12192000"/>
              <a:gd name="connsiteY2" fmla="*/ 950503 h 2145028"/>
              <a:gd name="connsiteX3" fmla="*/ 12192000 w 12192000"/>
              <a:gd name="connsiteY3" fmla="*/ 2145028 h 2145028"/>
              <a:gd name="connsiteX4" fmla="*/ 0 w 12192000"/>
              <a:gd name="connsiteY4" fmla="*/ 2145028 h 2145028"/>
              <a:gd name="connsiteX5" fmla="*/ 0 w 12192000"/>
              <a:gd name="connsiteY5" fmla="*/ 977604 h 2145028"/>
              <a:gd name="connsiteX6" fmla="*/ 71221 w 12192000"/>
              <a:gd name="connsiteY6" fmla="*/ 949477 h 2145028"/>
              <a:gd name="connsiteX7" fmla="*/ 6130310 w 12192000"/>
              <a:gd name="connsiteY7" fmla="*/ 0 h 2145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2145028">
                <a:moveTo>
                  <a:pt x="6130310" y="0"/>
                </a:moveTo>
                <a:cubicBezTo>
                  <a:pt x="8496435" y="0"/>
                  <a:pt x="10638684" y="387681"/>
                  <a:pt x="12189401" y="949477"/>
                </a:cubicBezTo>
                <a:lnTo>
                  <a:pt x="12192000" y="950503"/>
                </a:lnTo>
                <a:lnTo>
                  <a:pt x="12192000" y="2145028"/>
                </a:lnTo>
                <a:lnTo>
                  <a:pt x="0" y="2145028"/>
                </a:lnTo>
                <a:lnTo>
                  <a:pt x="0" y="977604"/>
                </a:lnTo>
                <a:lnTo>
                  <a:pt x="71221" y="949477"/>
                </a:lnTo>
                <a:cubicBezTo>
                  <a:pt x="1621939" y="387681"/>
                  <a:pt x="3764188" y="0"/>
                  <a:pt x="6130310" y="0"/>
                </a:cubicBezTo>
                <a:close/>
              </a:path>
            </a:pathLst>
          </a:custGeom>
          <a:gradFill>
            <a:gsLst>
              <a:gs pos="64000">
                <a:srgbClr val="FF1D1D"/>
              </a:gs>
              <a:gs pos="0">
                <a:srgbClr val="FF4648"/>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a:solidFill>
                <a:schemeClr val="lt1"/>
              </a:solidFill>
            </a:endParaRPr>
          </a:p>
        </p:txBody>
      </p:sp>
      <p:grpSp>
        <p:nvGrpSpPr>
          <p:cNvPr id="7" name="Group 1105">
            <a:extLst>
              <a:ext uri="{FF2B5EF4-FFF2-40B4-BE49-F238E27FC236}">
                <a16:creationId xmlns:a16="http://schemas.microsoft.com/office/drawing/2014/main" id="{5680022F-EE44-4E52-8BD2-D3ADDAF6F1FF}"/>
              </a:ext>
            </a:extLst>
          </p:cNvPr>
          <p:cNvGrpSpPr/>
          <p:nvPr/>
        </p:nvGrpSpPr>
        <p:grpSpPr>
          <a:xfrm>
            <a:off x="2384226" y="1303308"/>
            <a:ext cx="7023740" cy="3537860"/>
            <a:chOff x="0" y="0"/>
            <a:chExt cx="21117170" cy="9329368"/>
          </a:xfrm>
          <a:solidFill>
            <a:schemeClr val="bg1">
              <a:lumMod val="85000"/>
            </a:schemeClr>
          </a:solidFill>
        </p:grpSpPr>
        <p:sp>
          <p:nvSpPr>
            <p:cNvPr id="33" name="Shape 1103">
              <a:extLst>
                <a:ext uri="{FF2B5EF4-FFF2-40B4-BE49-F238E27FC236}">
                  <a16:creationId xmlns:a16="http://schemas.microsoft.com/office/drawing/2014/main" id="{2F887005-73ED-4871-B860-19FF71754356}"/>
                </a:ext>
              </a:extLst>
            </p:cNvPr>
            <p:cNvSpPr/>
            <p:nvPr/>
          </p:nvSpPr>
          <p:spPr>
            <a:xfrm>
              <a:off x="8896694" y="227935"/>
              <a:ext cx="12220476" cy="9101433"/>
            </a:xfrm>
            <a:custGeom>
              <a:avLst/>
              <a:gdLst/>
              <a:ahLst/>
              <a:cxnLst>
                <a:cxn ang="0">
                  <a:pos x="wd2" y="hd2"/>
                </a:cxn>
                <a:cxn ang="5400000">
                  <a:pos x="wd2" y="hd2"/>
                </a:cxn>
                <a:cxn ang="10800000">
                  <a:pos x="wd2" y="hd2"/>
                </a:cxn>
                <a:cxn ang="16200000">
                  <a:pos x="wd2" y="hd2"/>
                </a:cxn>
              </a:cxnLst>
              <a:rect l="0" t="0" r="r" b="b"/>
              <a:pathLst>
                <a:path w="21600" h="21600" extrusionOk="0">
                  <a:moveTo>
                    <a:pt x="13981" y="12766"/>
                  </a:moveTo>
                  <a:lnTo>
                    <a:pt x="13981" y="12766"/>
                  </a:lnTo>
                  <a:lnTo>
                    <a:pt x="13939" y="12750"/>
                  </a:lnTo>
                  <a:lnTo>
                    <a:pt x="13911" y="12766"/>
                  </a:lnTo>
                  <a:lnTo>
                    <a:pt x="13840" y="12844"/>
                  </a:lnTo>
                  <a:lnTo>
                    <a:pt x="13826" y="12875"/>
                  </a:lnTo>
                  <a:lnTo>
                    <a:pt x="13840" y="12922"/>
                  </a:lnTo>
                  <a:lnTo>
                    <a:pt x="13869" y="12938"/>
                  </a:lnTo>
                  <a:lnTo>
                    <a:pt x="13911" y="12922"/>
                  </a:lnTo>
                  <a:lnTo>
                    <a:pt x="13981" y="12844"/>
                  </a:lnTo>
                  <a:lnTo>
                    <a:pt x="13996" y="12797"/>
                  </a:lnTo>
                  <a:lnTo>
                    <a:pt x="13981" y="12766"/>
                  </a:lnTo>
                  <a:close/>
                  <a:moveTo>
                    <a:pt x="14898" y="15523"/>
                  </a:moveTo>
                  <a:lnTo>
                    <a:pt x="14898" y="15523"/>
                  </a:lnTo>
                  <a:lnTo>
                    <a:pt x="14927" y="15617"/>
                  </a:lnTo>
                  <a:lnTo>
                    <a:pt x="14955" y="15664"/>
                  </a:lnTo>
                  <a:lnTo>
                    <a:pt x="14969" y="15711"/>
                  </a:lnTo>
                  <a:lnTo>
                    <a:pt x="14969" y="15773"/>
                  </a:lnTo>
                  <a:lnTo>
                    <a:pt x="14969" y="15804"/>
                  </a:lnTo>
                  <a:lnTo>
                    <a:pt x="14983" y="15836"/>
                  </a:lnTo>
                  <a:lnTo>
                    <a:pt x="14997" y="15851"/>
                  </a:lnTo>
                  <a:lnTo>
                    <a:pt x="15011" y="15867"/>
                  </a:lnTo>
                  <a:lnTo>
                    <a:pt x="15025" y="15867"/>
                  </a:lnTo>
                  <a:lnTo>
                    <a:pt x="15054" y="15867"/>
                  </a:lnTo>
                  <a:lnTo>
                    <a:pt x="15096" y="15851"/>
                  </a:lnTo>
                  <a:lnTo>
                    <a:pt x="15110" y="15836"/>
                  </a:lnTo>
                  <a:lnTo>
                    <a:pt x="15110" y="15726"/>
                  </a:lnTo>
                  <a:lnTo>
                    <a:pt x="15110" y="15632"/>
                  </a:lnTo>
                  <a:lnTo>
                    <a:pt x="15124" y="15601"/>
                  </a:lnTo>
                  <a:lnTo>
                    <a:pt x="15138" y="15617"/>
                  </a:lnTo>
                  <a:lnTo>
                    <a:pt x="15152" y="15664"/>
                  </a:lnTo>
                  <a:lnTo>
                    <a:pt x="15223" y="15758"/>
                  </a:lnTo>
                  <a:lnTo>
                    <a:pt x="15279" y="15820"/>
                  </a:lnTo>
                  <a:lnTo>
                    <a:pt x="15322" y="15851"/>
                  </a:lnTo>
                  <a:lnTo>
                    <a:pt x="15378" y="15867"/>
                  </a:lnTo>
                  <a:lnTo>
                    <a:pt x="15406" y="15867"/>
                  </a:lnTo>
                  <a:lnTo>
                    <a:pt x="15421" y="15867"/>
                  </a:lnTo>
                  <a:lnTo>
                    <a:pt x="15435" y="15851"/>
                  </a:lnTo>
                  <a:lnTo>
                    <a:pt x="15449" y="15836"/>
                  </a:lnTo>
                  <a:lnTo>
                    <a:pt x="15435" y="15820"/>
                  </a:lnTo>
                  <a:lnTo>
                    <a:pt x="15421" y="15773"/>
                  </a:lnTo>
                  <a:lnTo>
                    <a:pt x="15350" y="15679"/>
                  </a:lnTo>
                  <a:lnTo>
                    <a:pt x="15294" y="15601"/>
                  </a:lnTo>
                  <a:lnTo>
                    <a:pt x="15279" y="15570"/>
                  </a:lnTo>
                  <a:lnTo>
                    <a:pt x="15279" y="15538"/>
                  </a:lnTo>
                  <a:lnTo>
                    <a:pt x="15294" y="15523"/>
                  </a:lnTo>
                  <a:lnTo>
                    <a:pt x="15364" y="15444"/>
                  </a:lnTo>
                  <a:lnTo>
                    <a:pt x="15378" y="15413"/>
                  </a:lnTo>
                  <a:lnTo>
                    <a:pt x="15392" y="15366"/>
                  </a:lnTo>
                  <a:lnTo>
                    <a:pt x="15378" y="15350"/>
                  </a:lnTo>
                  <a:lnTo>
                    <a:pt x="15336" y="15335"/>
                  </a:lnTo>
                  <a:lnTo>
                    <a:pt x="15167" y="15335"/>
                  </a:lnTo>
                  <a:lnTo>
                    <a:pt x="15152" y="15335"/>
                  </a:lnTo>
                  <a:lnTo>
                    <a:pt x="15138" y="15319"/>
                  </a:lnTo>
                  <a:lnTo>
                    <a:pt x="15138" y="15303"/>
                  </a:lnTo>
                  <a:lnTo>
                    <a:pt x="15138" y="15272"/>
                  </a:lnTo>
                  <a:lnTo>
                    <a:pt x="15152" y="15241"/>
                  </a:lnTo>
                  <a:lnTo>
                    <a:pt x="15223" y="15147"/>
                  </a:lnTo>
                  <a:lnTo>
                    <a:pt x="15223" y="15131"/>
                  </a:lnTo>
                  <a:lnTo>
                    <a:pt x="15223" y="15115"/>
                  </a:lnTo>
                  <a:lnTo>
                    <a:pt x="15195" y="15100"/>
                  </a:lnTo>
                  <a:lnTo>
                    <a:pt x="15167" y="15100"/>
                  </a:lnTo>
                  <a:lnTo>
                    <a:pt x="15124" y="15115"/>
                  </a:lnTo>
                  <a:lnTo>
                    <a:pt x="15082" y="15147"/>
                  </a:lnTo>
                  <a:lnTo>
                    <a:pt x="15025" y="15241"/>
                  </a:lnTo>
                  <a:lnTo>
                    <a:pt x="14927" y="15429"/>
                  </a:lnTo>
                  <a:lnTo>
                    <a:pt x="14898" y="15523"/>
                  </a:lnTo>
                  <a:close/>
                  <a:moveTo>
                    <a:pt x="13869" y="15194"/>
                  </a:moveTo>
                  <a:lnTo>
                    <a:pt x="13869" y="15194"/>
                  </a:lnTo>
                  <a:lnTo>
                    <a:pt x="13883" y="15256"/>
                  </a:lnTo>
                  <a:lnTo>
                    <a:pt x="13897" y="15303"/>
                  </a:lnTo>
                  <a:lnTo>
                    <a:pt x="13911" y="15350"/>
                  </a:lnTo>
                  <a:lnTo>
                    <a:pt x="13967" y="15460"/>
                  </a:lnTo>
                  <a:lnTo>
                    <a:pt x="13981" y="15507"/>
                  </a:lnTo>
                  <a:lnTo>
                    <a:pt x="14024" y="15538"/>
                  </a:lnTo>
                  <a:lnTo>
                    <a:pt x="14066" y="15554"/>
                  </a:lnTo>
                  <a:lnTo>
                    <a:pt x="14094" y="15554"/>
                  </a:lnTo>
                  <a:lnTo>
                    <a:pt x="14207" y="15554"/>
                  </a:lnTo>
                  <a:lnTo>
                    <a:pt x="14235" y="15554"/>
                  </a:lnTo>
                  <a:lnTo>
                    <a:pt x="14278" y="15570"/>
                  </a:lnTo>
                  <a:lnTo>
                    <a:pt x="14334" y="15585"/>
                  </a:lnTo>
                  <a:lnTo>
                    <a:pt x="14376" y="15601"/>
                  </a:lnTo>
                  <a:lnTo>
                    <a:pt x="14419" y="15632"/>
                  </a:lnTo>
                  <a:lnTo>
                    <a:pt x="14475" y="15632"/>
                  </a:lnTo>
                  <a:lnTo>
                    <a:pt x="14503" y="15632"/>
                  </a:lnTo>
                  <a:lnTo>
                    <a:pt x="14546" y="15617"/>
                  </a:lnTo>
                  <a:lnTo>
                    <a:pt x="14574" y="15570"/>
                  </a:lnTo>
                  <a:lnTo>
                    <a:pt x="14616" y="15460"/>
                  </a:lnTo>
                  <a:lnTo>
                    <a:pt x="14630" y="15413"/>
                  </a:lnTo>
                  <a:lnTo>
                    <a:pt x="14659" y="15366"/>
                  </a:lnTo>
                  <a:lnTo>
                    <a:pt x="14729" y="15272"/>
                  </a:lnTo>
                  <a:lnTo>
                    <a:pt x="14743" y="15225"/>
                  </a:lnTo>
                  <a:lnTo>
                    <a:pt x="14772" y="15131"/>
                  </a:lnTo>
                  <a:lnTo>
                    <a:pt x="14786" y="15100"/>
                  </a:lnTo>
                  <a:lnTo>
                    <a:pt x="14814" y="15068"/>
                  </a:lnTo>
                  <a:lnTo>
                    <a:pt x="14856" y="15053"/>
                  </a:lnTo>
                  <a:lnTo>
                    <a:pt x="14870" y="15037"/>
                  </a:lnTo>
                  <a:lnTo>
                    <a:pt x="14870" y="15021"/>
                  </a:lnTo>
                  <a:lnTo>
                    <a:pt x="14870" y="15006"/>
                  </a:lnTo>
                  <a:lnTo>
                    <a:pt x="14856" y="14990"/>
                  </a:lnTo>
                  <a:lnTo>
                    <a:pt x="14814" y="14974"/>
                  </a:lnTo>
                  <a:lnTo>
                    <a:pt x="14786" y="14943"/>
                  </a:lnTo>
                  <a:lnTo>
                    <a:pt x="14772" y="14880"/>
                  </a:lnTo>
                  <a:lnTo>
                    <a:pt x="14772" y="14865"/>
                  </a:lnTo>
                  <a:lnTo>
                    <a:pt x="14772" y="14739"/>
                  </a:lnTo>
                  <a:lnTo>
                    <a:pt x="14772" y="14708"/>
                  </a:lnTo>
                  <a:lnTo>
                    <a:pt x="14786" y="14645"/>
                  </a:lnTo>
                  <a:lnTo>
                    <a:pt x="14814" y="14614"/>
                  </a:lnTo>
                  <a:lnTo>
                    <a:pt x="14856" y="14598"/>
                  </a:lnTo>
                  <a:lnTo>
                    <a:pt x="14870" y="14583"/>
                  </a:lnTo>
                  <a:lnTo>
                    <a:pt x="14884" y="14551"/>
                  </a:lnTo>
                  <a:lnTo>
                    <a:pt x="14884" y="14536"/>
                  </a:lnTo>
                  <a:lnTo>
                    <a:pt x="14884" y="14504"/>
                  </a:lnTo>
                  <a:lnTo>
                    <a:pt x="14856" y="14473"/>
                  </a:lnTo>
                  <a:lnTo>
                    <a:pt x="14828" y="14426"/>
                  </a:lnTo>
                  <a:lnTo>
                    <a:pt x="14786" y="14379"/>
                  </a:lnTo>
                  <a:lnTo>
                    <a:pt x="14743" y="14363"/>
                  </a:lnTo>
                  <a:lnTo>
                    <a:pt x="14701" y="14348"/>
                  </a:lnTo>
                  <a:lnTo>
                    <a:pt x="14645" y="14363"/>
                  </a:lnTo>
                  <a:lnTo>
                    <a:pt x="14475" y="14457"/>
                  </a:lnTo>
                  <a:lnTo>
                    <a:pt x="14433" y="14489"/>
                  </a:lnTo>
                  <a:lnTo>
                    <a:pt x="14391" y="14536"/>
                  </a:lnTo>
                  <a:lnTo>
                    <a:pt x="14250" y="14739"/>
                  </a:lnTo>
                  <a:lnTo>
                    <a:pt x="14207" y="14786"/>
                  </a:lnTo>
                  <a:lnTo>
                    <a:pt x="14165" y="14818"/>
                  </a:lnTo>
                  <a:lnTo>
                    <a:pt x="14137" y="14849"/>
                  </a:lnTo>
                  <a:lnTo>
                    <a:pt x="14024" y="14896"/>
                  </a:lnTo>
                  <a:lnTo>
                    <a:pt x="13996" y="14912"/>
                  </a:lnTo>
                  <a:lnTo>
                    <a:pt x="13911" y="14990"/>
                  </a:lnTo>
                  <a:lnTo>
                    <a:pt x="13883" y="15037"/>
                  </a:lnTo>
                  <a:lnTo>
                    <a:pt x="13869" y="15084"/>
                  </a:lnTo>
                  <a:lnTo>
                    <a:pt x="13869" y="15194"/>
                  </a:lnTo>
                  <a:close/>
                  <a:moveTo>
                    <a:pt x="15378" y="14175"/>
                  </a:moveTo>
                  <a:lnTo>
                    <a:pt x="15378" y="14175"/>
                  </a:lnTo>
                  <a:lnTo>
                    <a:pt x="15336" y="14207"/>
                  </a:lnTo>
                  <a:lnTo>
                    <a:pt x="15308" y="14238"/>
                  </a:lnTo>
                  <a:lnTo>
                    <a:pt x="15265" y="14348"/>
                  </a:lnTo>
                  <a:lnTo>
                    <a:pt x="15265" y="14363"/>
                  </a:lnTo>
                  <a:lnTo>
                    <a:pt x="15265" y="14379"/>
                  </a:lnTo>
                  <a:lnTo>
                    <a:pt x="15279" y="14395"/>
                  </a:lnTo>
                  <a:lnTo>
                    <a:pt x="15294" y="14379"/>
                  </a:lnTo>
                  <a:lnTo>
                    <a:pt x="15336" y="14363"/>
                  </a:lnTo>
                  <a:lnTo>
                    <a:pt x="15378" y="14348"/>
                  </a:lnTo>
                  <a:lnTo>
                    <a:pt x="15421" y="14363"/>
                  </a:lnTo>
                  <a:lnTo>
                    <a:pt x="15463" y="14395"/>
                  </a:lnTo>
                  <a:lnTo>
                    <a:pt x="15519" y="14410"/>
                  </a:lnTo>
                  <a:lnTo>
                    <a:pt x="15547" y="14410"/>
                  </a:lnTo>
                  <a:lnTo>
                    <a:pt x="15590" y="14410"/>
                  </a:lnTo>
                  <a:lnTo>
                    <a:pt x="15646" y="14442"/>
                  </a:lnTo>
                  <a:lnTo>
                    <a:pt x="15689" y="14457"/>
                  </a:lnTo>
                  <a:lnTo>
                    <a:pt x="15703" y="14457"/>
                  </a:lnTo>
                  <a:lnTo>
                    <a:pt x="15717" y="14457"/>
                  </a:lnTo>
                  <a:lnTo>
                    <a:pt x="15731" y="14442"/>
                  </a:lnTo>
                  <a:lnTo>
                    <a:pt x="15731" y="14426"/>
                  </a:lnTo>
                  <a:lnTo>
                    <a:pt x="15731" y="14238"/>
                  </a:lnTo>
                  <a:lnTo>
                    <a:pt x="15731" y="14191"/>
                  </a:lnTo>
                  <a:lnTo>
                    <a:pt x="15703" y="14144"/>
                  </a:lnTo>
                  <a:lnTo>
                    <a:pt x="15632" y="14082"/>
                  </a:lnTo>
                  <a:lnTo>
                    <a:pt x="15618" y="14066"/>
                  </a:lnTo>
                  <a:lnTo>
                    <a:pt x="15604" y="14050"/>
                  </a:lnTo>
                  <a:lnTo>
                    <a:pt x="15576" y="14066"/>
                  </a:lnTo>
                  <a:lnTo>
                    <a:pt x="15562" y="14082"/>
                  </a:lnTo>
                  <a:lnTo>
                    <a:pt x="15505" y="14144"/>
                  </a:lnTo>
                  <a:lnTo>
                    <a:pt x="15449" y="14175"/>
                  </a:lnTo>
                  <a:lnTo>
                    <a:pt x="15406" y="14175"/>
                  </a:lnTo>
                  <a:lnTo>
                    <a:pt x="15378" y="14175"/>
                  </a:lnTo>
                  <a:close/>
                  <a:moveTo>
                    <a:pt x="15181" y="12092"/>
                  </a:moveTo>
                  <a:lnTo>
                    <a:pt x="15181" y="12092"/>
                  </a:lnTo>
                  <a:lnTo>
                    <a:pt x="15181" y="12077"/>
                  </a:lnTo>
                  <a:lnTo>
                    <a:pt x="15181" y="12061"/>
                  </a:lnTo>
                  <a:lnTo>
                    <a:pt x="15167" y="12061"/>
                  </a:lnTo>
                  <a:lnTo>
                    <a:pt x="15152" y="12077"/>
                  </a:lnTo>
                  <a:lnTo>
                    <a:pt x="15082" y="12139"/>
                  </a:lnTo>
                  <a:lnTo>
                    <a:pt x="15054" y="12202"/>
                  </a:lnTo>
                  <a:lnTo>
                    <a:pt x="15040" y="12249"/>
                  </a:lnTo>
                  <a:lnTo>
                    <a:pt x="15040" y="12280"/>
                  </a:lnTo>
                  <a:lnTo>
                    <a:pt x="15054" y="12343"/>
                  </a:lnTo>
                  <a:lnTo>
                    <a:pt x="15068" y="12406"/>
                  </a:lnTo>
                  <a:lnTo>
                    <a:pt x="15096" y="12437"/>
                  </a:lnTo>
                  <a:lnTo>
                    <a:pt x="15096" y="12453"/>
                  </a:lnTo>
                  <a:lnTo>
                    <a:pt x="15110" y="12468"/>
                  </a:lnTo>
                  <a:lnTo>
                    <a:pt x="15124" y="12453"/>
                  </a:lnTo>
                  <a:lnTo>
                    <a:pt x="15124" y="12437"/>
                  </a:lnTo>
                  <a:lnTo>
                    <a:pt x="15167" y="12249"/>
                  </a:lnTo>
                  <a:lnTo>
                    <a:pt x="15181" y="12124"/>
                  </a:lnTo>
                  <a:lnTo>
                    <a:pt x="15181" y="12092"/>
                  </a:lnTo>
                  <a:close/>
                  <a:moveTo>
                    <a:pt x="14574" y="16306"/>
                  </a:moveTo>
                  <a:lnTo>
                    <a:pt x="14574" y="16306"/>
                  </a:lnTo>
                  <a:lnTo>
                    <a:pt x="14588" y="16306"/>
                  </a:lnTo>
                  <a:lnTo>
                    <a:pt x="14602" y="16306"/>
                  </a:lnTo>
                  <a:lnTo>
                    <a:pt x="14616" y="16290"/>
                  </a:lnTo>
                  <a:lnTo>
                    <a:pt x="14602" y="16274"/>
                  </a:lnTo>
                  <a:lnTo>
                    <a:pt x="14588" y="16227"/>
                  </a:lnTo>
                  <a:lnTo>
                    <a:pt x="14546" y="16180"/>
                  </a:lnTo>
                  <a:lnTo>
                    <a:pt x="14503" y="16149"/>
                  </a:lnTo>
                  <a:lnTo>
                    <a:pt x="14334" y="16118"/>
                  </a:lnTo>
                  <a:lnTo>
                    <a:pt x="14235" y="16071"/>
                  </a:lnTo>
                  <a:lnTo>
                    <a:pt x="14193" y="16039"/>
                  </a:lnTo>
                  <a:lnTo>
                    <a:pt x="14151" y="16024"/>
                  </a:lnTo>
                  <a:lnTo>
                    <a:pt x="14094" y="16024"/>
                  </a:lnTo>
                  <a:lnTo>
                    <a:pt x="14066" y="16024"/>
                  </a:lnTo>
                  <a:lnTo>
                    <a:pt x="13953" y="16024"/>
                  </a:lnTo>
                  <a:lnTo>
                    <a:pt x="13854" y="16024"/>
                  </a:lnTo>
                  <a:lnTo>
                    <a:pt x="13742" y="16024"/>
                  </a:lnTo>
                  <a:lnTo>
                    <a:pt x="13516" y="16024"/>
                  </a:lnTo>
                  <a:lnTo>
                    <a:pt x="13488" y="16024"/>
                  </a:lnTo>
                  <a:lnTo>
                    <a:pt x="13516" y="16039"/>
                  </a:lnTo>
                  <a:lnTo>
                    <a:pt x="13685" y="16149"/>
                  </a:lnTo>
                  <a:lnTo>
                    <a:pt x="13784" y="16180"/>
                  </a:lnTo>
                  <a:lnTo>
                    <a:pt x="14094" y="16243"/>
                  </a:lnTo>
                  <a:lnTo>
                    <a:pt x="14207" y="16243"/>
                  </a:lnTo>
                  <a:lnTo>
                    <a:pt x="14292" y="16243"/>
                  </a:lnTo>
                  <a:lnTo>
                    <a:pt x="14405" y="16259"/>
                  </a:lnTo>
                  <a:lnTo>
                    <a:pt x="14574" y="16306"/>
                  </a:lnTo>
                  <a:close/>
                  <a:moveTo>
                    <a:pt x="14997" y="13126"/>
                  </a:moveTo>
                  <a:lnTo>
                    <a:pt x="14997" y="13126"/>
                  </a:lnTo>
                  <a:lnTo>
                    <a:pt x="14983" y="13189"/>
                  </a:lnTo>
                  <a:lnTo>
                    <a:pt x="14997" y="13251"/>
                  </a:lnTo>
                  <a:lnTo>
                    <a:pt x="15025" y="13361"/>
                  </a:lnTo>
                  <a:lnTo>
                    <a:pt x="15054" y="13408"/>
                  </a:lnTo>
                  <a:lnTo>
                    <a:pt x="15082" y="13455"/>
                  </a:lnTo>
                  <a:lnTo>
                    <a:pt x="15110" y="13486"/>
                  </a:lnTo>
                  <a:lnTo>
                    <a:pt x="15152" y="13486"/>
                  </a:lnTo>
                  <a:lnTo>
                    <a:pt x="15181" y="13502"/>
                  </a:lnTo>
                  <a:lnTo>
                    <a:pt x="15223" y="13533"/>
                  </a:lnTo>
                  <a:lnTo>
                    <a:pt x="15336" y="13612"/>
                  </a:lnTo>
                  <a:lnTo>
                    <a:pt x="15378" y="13659"/>
                  </a:lnTo>
                  <a:lnTo>
                    <a:pt x="15421" y="13706"/>
                  </a:lnTo>
                  <a:lnTo>
                    <a:pt x="15435" y="13737"/>
                  </a:lnTo>
                  <a:lnTo>
                    <a:pt x="15463" y="13784"/>
                  </a:lnTo>
                  <a:lnTo>
                    <a:pt x="15505" y="13831"/>
                  </a:lnTo>
                  <a:lnTo>
                    <a:pt x="15547" y="13847"/>
                  </a:lnTo>
                  <a:lnTo>
                    <a:pt x="15562" y="13847"/>
                  </a:lnTo>
                  <a:lnTo>
                    <a:pt x="15576" y="13847"/>
                  </a:lnTo>
                  <a:lnTo>
                    <a:pt x="15590" y="13831"/>
                  </a:lnTo>
                  <a:lnTo>
                    <a:pt x="15590" y="13815"/>
                  </a:lnTo>
                  <a:lnTo>
                    <a:pt x="15590" y="13784"/>
                  </a:lnTo>
                  <a:lnTo>
                    <a:pt x="15590" y="13721"/>
                  </a:lnTo>
                  <a:lnTo>
                    <a:pt x="15562" y="13674"/>
                  </a:lnTo>
                  <a:lnTo>
                    <a:pt x="15491" y="13549"/>
                  </a:lnTo>
                  <a:lnTo>
                    <a:pt x="15449" y="13502"/>
                  </a:lnTo>
                  <a:lnTo>
                    <a:pt x="15406" y="13455"/>
                  </a:lnTo>
                  <a:lnTo>
                    <a:pt x="15294" y="13377"/>
                  </a:lnTo>
                  <a:lnTo>
                    <a:pt x="15265" y="13345"/>
                  </a:lnTo>
                  <a:lnTo>
                    <a:pt x="15251" y="13298"/>
                  </a:lnTo>
                  <a:lnTo>
                    <a:pt x="15265" y="13204"/>
                  </a:lnTo>
                  <a:lnTo>
                    <a:pt x="15308" y="13095"/>
                  </a:lnTo>
                  <a:lnTo>
                    <a:pt x="15294" y="13048"/>
                  </a:lnTo>
                  <a:lnTo>
                    <a:pt x="15265" y="13001"/>
                  </a:lnTo>
                  <a:lnTo>
                    <a:pt x="15237" y="12985"/>
                  </a:lnTo>
                  <a:lnTo>
                    <a:pt x="15181" y="12969"/>
                  </a:lnTo>
                  <a:lnTo>
                    <a:pt x="15138" y="12985"/>
                  </a:lnTo>
                  <a:lnTo>
                    <a:pt x="15096" y="13001"/>
                  </a:lnTo>
                  <a:lnTo>
                    <a:pt x="15054" y="13048"/>
                  </a:lnTo>
                  <a:lnTo>
                    <a:pt x="15025" y="13095"/>
                  </a:lnTo>
                  <a:lnTo>
                    <a:pt x="14997" y="13126"/>
                  </a:lnTo>
                  <a:close/>
                  <a:moveTo>
                    <a:pt x="21487" y="4856"/>
                  </a:moveTo>
                  <a:lnTo>
                    <a:pt x="21487" y="4856"/>
                  </a:lnTo>
                  <a:lnTo>
                    <a:pt x="21529" y="4824"/>
                  </a:lnTo>
                  <a:lnTo>
                    <a:pt x="21544" y="4777"/>
                  </a:lnTo>
                  <a:lnTo>
                    <a:pt x="21600" y="3744"/>
                  </a:lnTo>
                  <a:lnTo>
                    <a:pt x="21586" y="3697"/>
                  </a:lnTo>
                  <a:lnTo>
                    <a:pt x="21558" y="3650"/>
                  </a:lnTo>
                  <a:lnTo>
                    <a:pt x="21515" y="3634"/>
                  </a:lnTo>
                  <a:lnTo>
                    <a:pt x="21431" y="3603"/>
                  </a:lnTo>
                  <a:lnTo>
                    <a:pt x="21402" y="3587"/>
                  </a:lnTo>
                  <a:lnTo>
                    <a:pt x="21360" y="3556"/>
                  </a:lnTo>
                  <a:lnTo>
                    <a:pt x="21304" y="3493"/>
                  </a:lnTo>
                  <a:lnTo>
                    <a:pt x="21205" y="3430"/>
                  </a:lnTo>
                  <a:lnTo>
                    <a:pt x="21177" y="3399"/>
                  </a:lnTo>
                  <a:lnTo>
                    <a:pt x="21120" y="3383"/>
                  </a:lnTo>
                  <a:lnTo>
                    <a:pt x="21064" y="3383"/>
                  </a:lnTo>
                  <a:lnTo>
                    <a:pt x="20965" y="3383"/>
                  </a:lnTo>
                  <a:lnTo>
                    <a:pt x="20923" y="3368"/>
                  </a:lnTo>
                  <a:lnTo>
                    <a:pt x="20866" y="3352"/>
                  </a:lnTo>
                  <a:lnTo>
                    <a:pt x="20824" y="3321"/>
                  </a:lnTo>
                  <a:lnTo>
                    <a:pt x="20782" y="3305"/>
                  </a:lnTo>
                  <a:lnTo>
                    <a:pt x="20725" y="3305"/>
                  </a:lnTo>
                  <a:lnTo>
                    <a:pt x="20697" y="3305"/>
                  </a:lnTo>
                  <a:lnTo>
                    <a:pt x="20598" y="3305"/>
                  </a:lnTo>
                  <a:lnTo>
                    <a:pt x="20584" y="3321"/>
                  </a:lnTo>
                  <a:lnTo>
                    <a:pt x="20584" y="3368"/>
                  </a:lnTo>
                  <a:lnTo>
                    <a:pt x="20627" y="3540"/>
                  </a:lnTo>
                  <a:lnTo>
                    <a:pt x="20612" y="3603"/>
                  </a:lnTo>
                  <a:lnTo>
                    <a:pt x="20584" y="3634"/>
                  </a:lnTo>
                  <a:lnTo>
                    <a:pt x="20556" y="3650"/>
                  </a:lnTo>
                  <a:lnTo>
                    <a:pt x="20500" y="3665"/>
                  </a:lnTo>
                  <a:lnTo>
                    <a:pt x="20457" y="3650"/>
                  </a:lnTo>
                  <a:lnTo>
                    <a:pt x="20415" y="3634"/>
                  </a:lnTo>
                  <a:lnTo>
                    <a:pt x="20373" y="3603"/>
                  </a:lnTo>
                  <a:lnTo>
                    <a:pt x="20330" y="3556"/>
                  </a:lnTo>
                  <a:lnTo>
                    <a:pt x="20316" y="3509"/>
                  </a:lnTo>
                  <a:lnTo>
                    <a:pt x="20288" y="3415"/>
                  </a:lnTo>
                  <a:lnTo>
                    <a:pt x="20274" y="3383"/>
                  </a:lnTo>
                  <a:lnTo>
                    <a:pt x="20231" y="3383"/>
                  </a:lnTo>
                  <a:lnTo>
                    <a:pt x="20147" y="3383"/>
                  </a:lnTo>
                  <a:lnTo>
                    <a:pt x="20090" y="3383"/>
                  </a:lnTo>
                  <a:lnTo>
                    <a:pt x="20048" y="3415"/>
                  </a:lnTo>
                  <a:lnTo>
                    <a:pt x="20006" y="3430"/>
                  </a:lnTo>
                  <a:lnTo>
                    <a:pt x="19963" y="3430"/>
                  </a:lnTo>
                  <a:lnTo>
                    <a:pt x="19865" y="3399"/>
                  </a:lnTo>
                  <a:lnTo>
                    <a:pt x="19752" y="3383"/>
                  </a:lnTo>
                  <a:lnTo>
                    <a:pt x="19653" y="3383"/>
                  </a:lnTo>
                  <a:lnTo>
                    <a:pt x="19611" y="3383"/>
                  </a:lnTo>
                  <a:lnTo>
                    <a:pt x="19568" y="3415"/>
                  </a:lnTo>
                  <a:lnTo>
                    <a:pt x="19554" y="3430"/>
                  </a:lnTo>
                  <a:lnTo>
                    <a:pt x="19526" y="3430"/>
                  </a:lnTo>
                  <a:lnTo>
                    <a:pt x="19498" y="3415"/>
                  </a:lnTo>
                  <a:lnTo>
                    <a:pt x="19441" y="3336"/>
                  </a:lnTo>
                  <a:lnTo>
                    <a:pt x="19413" y="3289"/>
                  </a:lnTo>
                  <a:lnTo>
                    <a:pt x="19399" y="3242"/>
                  </a:lnTo>
                  <a:lnTo>
                    <a:pt x="19399" y="3133"/>
                  </a:lnTo>
                  <a:lnTo>
                    <a:pt x="19385" y="3086"/>
                  </a:lnTo>
                  <a:lnTo>
                    <a:pt x="19343" y="3039"/>
                  </a:lnTo>
                  <a:lnTo>
                    <a:pt x="19230" y="2945"/>
                  </a:lnTo>
                  <a:lnTo>
                    <a:pt x="19187" y="2929"/>
                  </a:lnTo>
                  <a:lnTo>
                    <a:pt x="19131" y="2913"/>
                  </a:lnTo>
                  <a:lnTo>
                    <a:pt x="18905" y="2913"/>
                  </a:lnTo>
                  <a:lnTo>
                    <a:pt x="18792" y="2913"/>
                  </a:lnTo>
                  <a:lnTo>
                    <a:pt x="18553" y="2913"/>
                  </a:lnTo>
                  <a:lnTo>
                    <a:pt x="18510" y="2898"/>
                  </a:lnTo>
                  <a:lnTo>
                    <a:pt x="18496" y="2882"/>
                  </a:lnTo>
                  <a:lnTo>
                    <a:pt x="18482" y="2835"/>
                  </a:lnTo>
                  <a:lnTo>
                    <a:pt x="18468" y="2804"/>
                  </a:lnTo>
                  <a:lnTo>
                    <a:pt x="18383" y="2725"/>
                  </a:lnTo>
                  <a:lnTo>
                    <a:pt x="18270" y="2647"/>
                  </a:lnTo>
                  <a:lnTo>
                    <a:pt x="18242" y="2600"/>
                  </a:lnTo>
                  <a:lnTo>
                    <a:pt x="18228" y="2553"/>
                  </a:lnTo>
                  <a:lnTo>
                    <a:pt x="18228" y="2522"/>
                  </a:lnTo>
                  <a:lnTo>
                    <a:pt x="18200" y="2475"/>
                  </a:lnTo>
                  <a:lnTo>
                    <a:pt x="18172" y="2444"/>
                  </a:lnTo>
                  <a:lnTo>
                    <a:pt x="17452" y="2240"/>
                  </a:lnTo>
                  <a:lnTo>
                    <a:pt x="17410" y="2240"/>
                  </a:lnTo>
                  <a:lnTo>
                    <a:pt x="17396" y="2256"/>
                  </a:lnTo>
                  <a:lnTo>
                    <a:pt x="17396" y="2271"/>
                  </a:lnTo>
                  <a:lnTo>
                    <a:pt x="17382" y="2303"/>
                  </a:lnTo>
                  <a:lnTo>
                    <a:pt x="17339" y="2334"/>
                  </a:lnTo>
                  <a:lnTo>
                    <a:pt x="17226" y="2428"/>
                  </a:lnTo>
                  <a:lnTo>
                    <a:pt x="17198" y="2459"/>
                  </a:lnTo>
                  <a:lnTo>
                    <a:pt x="17198" y="2522"/>
                  </a:lnTo>
                  <a:lnTo>
                    <a:pt x="17241" y="2631"/>
                  </a:lnTo>
                  <a:lnTo>
                    <a:pt x="17241" y="2647"/>
                  </a:lnTo>
                  <a:lnTo>
                    <a:pt x="17241" y="2678"/>
                  </a:lnTo>
                  <a:lnTo>
                    <a:pt x="17226" y="2694"/>
                  </a:lnTo>
                  <a:lnTo>
                    <a:pt x="17198" y="2710"/>
                  </a:lnTo>
                  <a:lnTo>
                    <a:pt x="17099" y="2741"/>
                  </a:lnTo>
                  <a:lnTo>
                    <a:pt x="16987" y="2757"/>
                  </a:lnTo>
                  <a:lnTo>
                    <a:pt x="16972" y="2757"/>
                  </a:lnTo>
                  <a:lnTo>
                    <a:pt x="16860" y="2741"/>
                  </a:lnTo>
                  <a:lnTo>
                    <a:pt x="16761" y="2710"/>
                  </a:lnTo>
                  <a:lnTo>
                    <a:pt x="16704" y="2710"/>
                  </a:lnTo>
                  <a:lnTo>
                    <a:pt x="16662" y="2725"/>
                  </a:lnTo>
                  <a:lnTo>
                    <a:pt x="16634" y="2741"/>
                  </a:lnTo>
                  <a:lnTo>
                    <a:pt x="16577" y="2741"/>
                  </a:lnTo>
                  <a:lnTo>
                    <a:pt x="16549" y="2710"/>
                  </a:lnTo>
                  <a:lnTo>
                    <a:pt x="16450" y="2663"/>
                  </a:lnTo>
                  <a:lnTo>
                    <a:pt x="16408" y="2631"/>
                  </a:lnTo>
                  <a:lnTo>
                    <a:pt x="16394" y="2631"/>
                  </a:lnTo>
                  <a:lnTo>
                    <a:pt x="16380" y="2631"/>
                  </a:lnTo>
                  <a:lnTo>
                    <a:pt x="16366" y="2647"/>
                  </a:lnTo>
                  <a:lnTo>
                    <a:pt x="16352" y="2678"/>
                  </a:lnTo>
                  <a:lnTo>
                    <a:pt x="16352" y="2772"/>
                  </a:lnTo>
                  <a:lnTo>
                    <a:pt x="16352" y="2835"/>
                  </a:lnTo>
                  <a:lnTo>
                    <a:pt x="16323" y="2882"/>
                  </a:lnTo>
                  <a:lnTo>
                    <a:pt x="16253" y="2945"/>
                  </a:lnTo>
                  <a:lnTo>
                    <a:pt x="16239" y="2960"/>
                  </a:lnTo>
                  <a:lnTo>
                    <a:pt x="16225" y="2960"/>
                  </a:lnTo>
                  <a:lnTo>
                    <a:pt x="16211" y="2960"/>
                  </a:lnTo>
                  <a:lnTo>
                    <a:pt x="16182" y="2945"/>
                  </a:lnTo>
                  <a:lnTo>
                    <a:pt x="16112" y="2819"/>
                  </a:lnTo>
                  <a:lnTo>
                    <a:pt x="16055" y="2710"/>
                  </a:lnTo>
                  <a:lnTo>
                    <a:pt x="15971" y="2584"/>
                  </a:lnTo>
                  <a:lnTo>
                    <a:pt x="15957" y="2537"/>
                  </a:lnTo>
                  <a:lnTo>
                    <a:pt x="15971" y="2475"/>
                  </a:lnTo>
                  <a:lnTo>
                    <a:pt x="16055" y="2350"/>
                  </a:lnTo>
                  <a:lnTo>
                    <a:pt x="16069" y="2303"/>
                  </a:lnTo>
                  <a:lnTo>
                    <a:pt x="16084" y="2240"/>
                  </a:lnTo>
                  <a:lnTo>
                    <a:pt x="16084" y="2209"/>
                  </a:lnTo>
                  <a:lnTo>
                    <a:pt x="16069" y="2162"/>
                  </a:lnTo>
                  <a:lnTo>
                    <a:pt x="16041" y="2099"/>
                  </a:lnTo>
                  <a:lnTo>
                    <a:pt x="15985" y="2036"/>
                  </a:lnTo>
                  <a:lnTo>
                    <a:pt x="15886" y="1974"/>
                  </a:lnTo>
                  <a:lnTo>
                    <a:pt x="15858" y="1942"/>
                  </a:lnTo>
                  <a:lnTo>
                    <a:pt x="15801" y="1927"/>
                  </a:lnTo>
                  <a:lnTo>
                    <a:pt x="15745" y="1927"/>
                  </a:lnTo>
                  <a:lnTo>
                    <a:pt x="15731" y="1927"/>
                  </a:lnTo>
                  <a:lnTo>
                    <a:pt x="15674" y="1911"/>
                  </a:lnTo>
                  <a:lnTo>
                    <a:pt x="15632" y="1880"/>
                  </a:lnTo>
                  <a:lnTo>
                    <a:pt x="15547" y="1817"/>
                  </a:lnTo>
                  <a:lnTo>
                    <a:pt x="15505" y="1801"/>
                  </a:lnTo>
                  <a:lnTo>
                    <a:pt x="15491" y="1786"/>
                  </a:lnTo>
                  <a:lnTo>
                    <a:pt x="15463" y="1786"/>
                  </a:lnTo>
                  <a:lnTo>
                    <a:pt x="15449" y="1801"/>
                  </a:lnTo>
                  <a:lnTo>
                    <a:pt x="15435" y="1817"/>
                  </a:lnTo>
                  <a:lnTo>
                    <a:pt x="15421" y="1864"/>
                  </a:lnTo>
                  <a:lnTo>
                    <a:pt x="15364" y="1974"/>
                  </a:lnTo>
                  <a:lnTo>
                    <a:pt x="15350" y="2021"/>
                  </a:lnTo>
                  <a:lnTo>
                    <a:pt x="15308" y="2052"/>
                  </a:lnTo>
                  <a:lnTo>
                    <a:pt x="15265" y="2068"/>
                  </a:lnTo>
                  <a:lnTo>
                    <a:pt x="15040" y="2068"/>
                  </a:lnTo>
                  <a:lnTo>
                    <a:pt x="14983" y="2068"/>
                  </a:lnTo>
                  <a:lnTo>
                    <a:pt x="14927" y="2052"/>
                  </a:lnTo>
                  <a:lnTo>
                    <a:pt x="14884" y="2021"/>
                  </a:lnTo>
                  <a:lnTo>
                    <a:pt x="14842" y="1989"/>
                  </a:lnTo>
                  <a:lnTo>
                    <a:pt x="14814" y="1942"/>
                  </a:lnTo>
                  <a:lnTo>
                    <a:pt x="14800" y="1895"/>
                  </a:lnTo>
                  <a:lnTo>
                    <a:pt x="14757" y="1864"/>
                  </a:lnTo>
                  <a:lnTo>
                    <a:pt x="14715" y="1848"/>
                  </a:lnTo>
                  <a:lnTo>
                    <a:pt x="14546" y="1848"/>
                  </a:lnTo>
                  <a:lnTo>
                    <a:pt x="14489" y="1848"/>
                  </a:lnTo>
                  <a:lnTo>
                    <a:pt x="14447" y="1880"/>
                  </a:lnTo>
                  <a:lnTo>
                    <a:pt x="14334" y="1958"/>
                  </a:lnTo>
                  <a:lnTo>
                    <a:pt x="14320" y="1974"/>
                  </a:lnTo>
                  <a:lnTo>
                    <a:pt x="14306" y="1974"/>
                  </a:lnTo>
                  <a:lnTo>
                    <a:pt x="14292" y="1958"/>
                  </a:lnTo>
                  <a:lnTo>
                    <a:pt x="14292" y="1927"/>
                  </a:lnTo>
                  <a:lnTo>
                    <a:pt x="14292" y="1911"/>
                  </a:lnTo>
                  <a:lnTo>
                    <a:pt x="14278" y="1848"/>
                  </a:lnTo>
                  <a:lnTo>
                    <a:pt x="14250" y="1801"/>
                  </a:lnTo>
                  <a:lnTo>
                    <a:pt x="14193" y="1739"/>
                  </a:lnTo>
                  <a:lnTo>
                    <a:pt x="14137" y="1707"/>
                  </a:lnTo>
                  <a:lnTo>
                    <a:pt x="14094" y="1692"/>
                  </a:lnTo>
                  <a:lnTo>
                    <a:pt x="14066" y="1692"/>
                  </a:lnTo>
                  <a:lnTo>
                    <a:pt x="14010" y="1707"/>
                  </a:lnTo>
                  <a:lnTo>
                    <a:pt x="13967" y="1739"/>
                  </a:lnTo>
                  <a:lnTo>
                    <a:pt x="13911" y="1801"/>
                  </a:lnTo>
                  <a:lnTo>
                    <a:pt x="13826" y="1880"/>
                  </a:lnTo>
                  <a:lnTo>
                    <a:pt x="13713" y="1958"/>
                  </a:lnTo>
                  <a:lnTo>
                    <a:pt x="13615" y="2036"/>
                  </a:lnTo>
                  <a:lnTo>
                    <a:pt x="13502" y="2115"/>
                  </a:lnTo>
                  <a:lnTo>
                    <a:pt x="13474" y="2130"/>
                  </a:lnTo>
                  <a:lnTo>
                    <a:pt x="13488" y="2099"/>
                  </a:lnTo>
                  <a:lnTo>
                    <a:pt x="13558" y="1974"/>
                  </a:lnTo>
                  <a:lnTo>
                    <a:pt x="13601" y="1927"/>
                  </a:lnTo>
                  <a:lnTo>
                    <a:pt x="13643" y="1895"/>
                  </a:lnTo>
                  <a:lnTo>
                    <a:pt x="13685" y="1864"/>
                  </a:lnTo>
                  <a:lnTo>
                    <a:pt x="13727" y="1833"/>
                  </a:lnTo>
                  <a:lnTo>
                    <a:pt x="13770" y="1786"/>
                  </a:lnTo>
                  <a:lnTo>
                    <a:pt x="13911" y="1519"/>
                  </a:lnTo>
                  <a:lnTo>
                    <a:pt x="13981" y="1410"/>
                  </a:lnTo>
                  <a:lnTo>
                    <a:pt x="14038" y="1347"/>
                  </a:lnTo>
                  <a:lnTo>
                    <a:pt x="14108" y="1253"/>
                  </a:lnTo>
                  <a:lnTo>
                    <a:pt x="14179" y="1128"/>
                  </a:lnTo>
                  <a:lnTo>
                    <a:pt x="14207" y="1081"/>
                  </a:lnTo>
                  <a:lnTo>
                    <a:pt x="14207" y="1018"/>
                  </a:lnTo>
                  <a:lnTo>
                    <a:pt x="14165" y="752"/>
                  </a:lnTo>
                  <a:lnTo>
                    <a:pt x="14137" y="705"/>
                  </a:lnTo>
                  <a:lnTo>
                    <a:pt x="14108" y="658"/>
                  </a:lnTo>
                  <a:lnTo>
                    <a:pt x="13911" y="501"/>
                  </a:lnTo>
                  <a:lnTo>
                    <a:pt x="13812" y="439"/>
                  </a:lnTo>
                  <a:lnTo>
                    <a:pt x="13713" y="407"/>
                  </a:lnTo>
                  <a:lnTo>
                    <a:pt x="13685" y="376"/>
                  </a:lnTo>
                  <a:lnTo>
                    <a:pt x="13671" y="345"/>
                  </a:lnTo>
                  <a:lnTo>
                    <a:pt x="13643" y="251"/>
                  </a:lnTo>
                  <a:lnTo>
                    <a:pt x="13558" y="63"/>
                  </a:lnTo>
                  <a:lnTo>
                    <a:pt x="13516" y="16"/>
                  </a:lnTo>
                  <a:lnTo>
                    <a:pt x="13474" y="0"/>
                  </a:lnTo>
                  <a:lnTo>
                    <a:pt x="13304" y="0"/>
                  </a:lnTo>
                  <a:lnTo>
                    <a:pt x="13262" y="16"/>
                  </a:lnTo>
                  <a:lnTo>
                    <a:pt x="13205" y="47"/>
                  </a:lnTo>
                  <a:lnTo>
                    <a:pt x="13008" y="266"/>
                  </a:lnTo>
                  <a:lnTo>
                    <a:pt x="12980" y="313"/>
                  </a:lnTo>
                  <a:lnTo>
                    <a:pt x="12966" y="376"/>
                  </a:lnTo>
                  <a:lnTo>
                    <a:pt x="12923" y="548"/>
                  </a:lnTo>
                  <a:lnTo>
                    <a:pt x="12895" y="611"/>
                  </a:lnTo>
                  <a:lnTo>
                    <a:pt x="12853" y="642"/>
                  </a:lnTo>
                  <a:lnTo>
                    <a:pt x="12613" y="815"/>
                  </a:lnTo>
                  <a:lnTo>
                    <a:pt x="12556" y="830"/>
                  </a:lnTo>
                  <a:lnTo>
                    <a:pt x="12514" y="815"/>
                  </a:lnTo>
                  <a:lnTo>
                    <a:pt x="12401" y="721"/>
                  </a:lnTo>
                  <a:lnTo>
                    <a:pt x="12345" y="705"/>
                  </a:lnTo>
                  <a:lnTo>
                    <a:pt x="12303" y="721"/>
                  </a:lnTo>
                  <a:lnTo>
                    <a:pt x="12063" y="830"/>
                  </a:lnTo>
                  <a:lnTo>
                    <a:pt x="11964" y="877"/>
                  </a:lnTo>
                  <a:lnTo>
                    <a:pt x="11710" y="1049"/>
                  </a:lnTo>
                  <a:lnTo>
                    <a:pt x="11625" y="1128"/>
                  </a:lnTo>
                  <a:lnTo>
                    <a:pt x="11498" y="1269"/>
                  </a:lnTo>
                  <a:lnTo>
                    <a:pt x="11470" y="1316"/>
                  </a:lnTo>
                  <a:lnTo>
                    <a:pt x="11442" y="1363"/>
                  </a:lnTo>
                  <a:lnTo>
                    <a:pt x="11400" y="1707"/>
                  </a:lnTo>
                  <a:lnTo>
                    <a:pt x="11371" y="1754"/>
                  </a:lnTo>
                  <a:lnTo>
                    <a:pt x="11329" y="1786"/>
                  </a:lnTo>
                  <a:lnTo>
                    <a:pt x="10892" y="1911"/>
                  </a:lnTo>
                  <a:lnTo>
                    <a:pt x="10835" y="1927"/>
                  </a:lnTo>
                  <a:lnTo>
                    <a:pt x="10807" y="1974"/>
                  </a:lnTo>
                  <a:lnTo>
                    <a:pt x="10793" y="2021"/>
                  </a:lnTo>
                  <a:lnTo>
                    <a:pt x="10779" y="2068"/>
                  </a:lnTo>
                  <a:lnTo>
                    <a:pt x="10765" y="2130"/>
                  </a:lnTo>
                  <a:lnTo>
                    <a:pt x="10765" y="2397"/>
                  </a:lnTo>
                  <a:lnTo>
                    <a:pt x="10751" y="2428"/>
                  </a:lnTo>
                  <a:lnTo>
                    <a:pt x="10737" y="2412"/>
                  </a:lnTo>
                  <a:lnTo>
                    <a:pt x="10694" y="2381"/>
                  </a:lnTo>
                  <a:lnTo>
                    <a:pt x="10638" y="2365"/>
                  </a:lnTo>
                  <a:lnTo>
                    <a:pt x="10539" y="2318"/>
                  </a:lnTo>
                  <a:lnTo>
                    <a:pt x="10497" y="2318"/>
                  </a:lnTo>
                  <a:lnTo>
                    <a:pt x="10454" y="2350"/>
                  </a:lnTo>
                  <a:lnTo>
                    <a:pt x="10384" y="2475"/>
                  </a:lnTo>
                  <a:lnTo>
                    <a:pt x="10356" y="2506"/>
                  </a:lnTo>
                  <a:lnTo>
                    <a:pt x="10327" y="2506"/>
                  </a:lnTo>
                  <a:lnTo>
                    <a:pt x="10313" y="2491"/>
                  </a:lnTo>
                  <a:lnTo>
                    <a:pt x="10285" y="2459"/>
                  </a:lnTo>
                  <a:lnTo>
                    <a:pt x="10285" y="2412"/>
                  </a:lnTo>
                  <a:lnTo>
                    <a:pt x="10271" y="2381"/>
                  </a:lnTo>
                  <a:lnTo>
                    <a:pt x="10243" y="2334"/>
                  </a:lnTo>
                  <a:lnTo>
                    <a:pt x="10186" y="2271"/>
                  </a:lnTo>
                  <a:lnTo>
                    <a:pt x="10144" y="2240"/>
                  </a:lnTo>
                  <a:lnTo>
                    <a:pt x="10116" y="2224"/>
                  </a:lnTo>
                  <a:lnTo>
                    <a:pt x="10073" y="2240"/>
                  </a:lnTo>
                  <a:lnTo>
                    <a:pt x="10059" y="2287"/>
                  </a:lnTo>
                  <a:lnTo>
                    <a:pt x="10017" y="2397"/>
                  </a:lnTo>
                  <a:lnTo>
                    <a:pt x="10003" y="2522"/>
                  </a:lnTo>
                  <a:lnTo>
                    <a:pt x="10003" y="2631"/>
                  </a:lnTo>
                  <a:lnTo>
                    <a:pt x="10003" y="2757"/>
                  </a:lnTo>
                  <a:lnTo>
                    <a:pt x="10003" y="2929"/>
                  </a:lnTo>
                  <a:lnTo>
                    <a:pt x="9989" y="2992"/>
                  </a:lnTo>
                  <a:lnTo>
                    <a:pt x="9975" y="3039"/>
                  </a:lnTo>
                  <a:lnTo>
                    <a:pt x="9961" y="3039"/>
                  </a:lnTo>
                  <a:lnTo>
                    <a:pt x="9932" y="3039"/>
                  </a:lnTo>
                  <a:lnTo>
                    <a:pt x="9904" y="3007"/>
                  </a:lnTo>
                  <a:lnTo>
                    <a:pt x="9890" y="2976"/>
                  </a:lnTo>
                  <a:lnTo>
                    <a:pt x="9876" y="2913"/>
                  </a:lnTo>
                  <a:lnTo>
                    <a:pt x="9876" y="2851"/>
                  </a:lnTo>
                  <a:lnTo>
                    <a:pt x="9918" y="2663"/>
                  </a:lnTo>
                  <a:lnTo>
                    <a:pt x="9932" y="2616"/>
                  </a:lnTo>
                  <a:lnTo>
                    <a:pt x="9918" y="2553"/>
                  </a:lnTo>
                  <a:lnTo>
                    <a:pt x="9890" y="2444"/>
                  </a:lnTo>
                  <a:lnTo>
                    <a:pt x="9862" y="2318"/>
                  </a:lnTo>
                  <a:lnTo>
                    <a:pt x="9862" y="2287"/>
                  </a:lnTo>
                  <a:lnTo>
                    <a:pt x="9848" y="2240"/>
                  </a:lnTo>
                  <a:lnTo>
                    <a:pt x="9819" y="2209"/>
                  </a:lnTo>
                  <a:lnTo>
                    <a:pt x="9707" y="2177"/>
                  </a:lnTo>
                  <a:lnTo>
                    <a:pt x="9608" y="2146"/>
                  </a:lnTo>
                  <a:lnTo>
                    <a:pt x="9509" y="2146"/>
                  </a:lnTo>
                  <a:lnTo>
                    <a:pt x="9467" y="2162"/>
                  </a:lnTo>
                  <a:lnTo>
                    <a:pt x="9439" y="2209"/>
                  </a:lnTo>
                  <a:lnTo>
                    <a:pt x="9326" y="2631"/>
                  </a:lnTo>
                  <a:lnTo>
                    <a:pt x="9312" y="2678"/>
                  </a:lnTo>
                  <a:lnTo>
                    <a:pt x="9283" y="2725"/>
                  </a:lnTo>
                  <a:lnTo>
                    <a:pt x="9227" y="2819"/>
                  </a:lnTo>
                  <a:lnTo>
                    <a:pt x="9199" y="2866"/>
                  </a:lnTo>
                  <a:lnTo>
                    <a:pt x="9199" y="2913"/>
                  </a:lnTo>
                  <a:lnTo>
                    <a:pt x="9199" y="2976"/>
                  </a:lnTo>
                  <a:lnTo>
                    <a:pt x="9227" y="3007"/>
                  </a:lnTo>
                  <a:lnTo>
                    <a:pt x="9241" y="3070"/>
                  </a:lnTo>
                  <a:lnTo>
                    <a:pt x="9241" y="3133"/>
                  </a:lnTo>
                  <a:lnTo>
                    <a:pt x="9241" y="3242"/>
                  </a:lnTo>
                  <a:lnTo>
                    <a:pt x="9241" y="3336"/>
                  </a:lnTo>
                  <a:lnTo>
                    <a:pt x="9255" y="3383"/>
                  </a:lnTo>
                  <a:lnTo>
                    <a:pt x="9283" y="3415"/>
                  </a:lnTo>
                  <a:lnTo>
                    <a:pt x="9410" y="3556"/>
                  </a:lnTo>
                  <a:lnTo>
                    <a:pt x="9439" y="3603"/>
                  </a:lnTo>
                  <a:lnTo>
                    <a:pt x="9424" y="3665"/>
                  </a:lnTo>
                  <a:lnTo>
                    <a:pt x="9340" y="3791"/>
                  </a:lnTo>
                  <a:lnTo>
                    <a:pt x="9326" y="3806"/>
                  </a:lnTo>
                  <a:lnTo>
                    <a:pt x="9312" y="3806"/>
                  </a:lnTo>
                  <a:lnTo>
                    <a:pt x="9297" y="3806"/>
                  </a:lnTo>
                  <a:lnTo>
                    <a:pt x="9269" y="3791"/>
                  </a:lnTo>
                  <a:lnTo>
                    <a:pt x="9142" y="3650"/>
                  </a:lnTo>
                  <a:lnTo>
                    <a:pt x="9058" y="3571"/>
                  </a:lnTo>
                  <a:lnTo>
                    <a:pt x="8874" y="3415"/>
                  </a:lnTo>
                  <a:lnTo>
                    <a:pt x="8832" y="3383"/>
                  </a:lnTo>
                  <a:lnTo>
                    <a:pt x="8775" y="3383"/>
                  </a:lnTo>
                  <a:lnTo>
                    <a:pt x="8677" y="3383"/>
                  </a:lnTo>
                  <a:lnTo>
                    <a:pt x="8564" y="3383"/>
                  </a:lnTo>
                  <a:lnTo>
                    <a:pt x="8550" y="3383"/>
                  </a:lnTo>
                  <a:lnTo>
                    <a:pt x="8521" y="3383"/>
                  </a:lnTo>
                  <a:lnTo>
                    <a:pt x="8507" y="3399"/>
                  </a:lnTo>
                  <a:lnTo>
                    <a:pt x="8493" y="3415"/>
                  </a:lnTo>
                  <a:lnTo>
                    <a:pt x="8493" y="3446"/>
                  </a:lnTo>
                  <a:lnTo>
                    <a:pt x="8493" y="3540"/>
                  </a:lnTo>
                  <a:lnTo>
                    <a:pt x="8479" y="3603"/>
                  </a:lnTo>
                  <a:lnTo>
                    <a:pt x="8451" y="3650"/>
                  </a:lnTo>
                  <a:lnTo>
                    <a:pt x="8409" y="3665"/>
                  </a:lnTo>
                  <a:lnTo>
                    <a:pt x="8366" y="3650"/>
                  </a:lnTo>
                  <a:lnTo>
                    <a:pt x="8324" y="3634"/>
                  </a:lnTo>
                  <a:lnTo>
                    <a:pt x="8282" y="3618"/>
                  </a:lnTo>
                  <a:lnTo>
                    <a:pt x="8225" y="3634"/>
                  </a:lnTo>
                  <a:lnTo>
                    <a:pt x="8197" y="3650"/>
                  </a:lnTo>
                  <a:lnTo>
                    <a:pt x="8084" y="3712"/>
                  </a:lnTo>
                  <a:lnTo>
                    <a:pt x="8056" y="3728"/>
                  </a:lnTo>
                  <a:lnTo>
                    <a:pt x="7999" y="3744"/>
                  </a:lnTo>
                  <a:lnTo>
                    <a:pt x="7943" y="3759"/>
                  </a:lnTo>
                  <a:lnTo>
                    <a:pt x="7929" y="3759"/>
                  </a:lnTo>
                  <a:lnTo>
                    <a:pt x="7873" y="3744"/>
                  </a:lnTo>
                  <a:lnTo>
                    <a:pt x="7830" y="3728"/>
                  </a:lnTo>
                  <a:lnTo>
                    <a:pt x="7788" y="3697"/>
                  </a:lnTo>
                  <a:lnTo>
                    <a:pt x="7746" y="3712"/>
                  </a:lnTo>
                  <a:lnTo>
                    <a:pt x="7703" y="3728"/>
                  </a:lnTo>
                  <a:lnTo>
                    <a:pt x="7604" y="3791"/>
                  </a:lnTo>
                  <a:lnTo>
                    <a:pt x="7492" y="3885"/>
                  </a:lnTo>
                  <a:lnTo>
                    <a:pt x="7407" y="3947"/>
                  </a:lnTo>
                  <a:lnTo>
                    <a:pt x="7224" y="4041"/>
                  </a:lnTo>
                  <a:lnTo>
                    <a:pt x="7139" y="4073"/>
                  </a:lnTo>
                  <a:lnTo>
                    <a:pt x="7111" y="4088"/>
                  </a:lnTo>
                  <a:lnTo>
                    <a:pt x="7082" y="4120"/>
                  </a:lnTo>
                  <a:lnTo>
                    <a:pt x="7054" y="4229"/>
                  </a:lnTo>
                  <a:lnTo>
                    <a:pt x="7026" y="4276"/>
                  </a:lnTo>
                  <a:lnTo>
                    <a:pt x="6998" y="4292"/>
                  </a:lnTo>
                  <a:lnTo>
                    <a:pt x="6970" y="4276"/>
                  </a:lnTo>
                  <a:lnTo>
                    <a:pt x="6927" y="4245"/>
                  </a:lnTo>
                  <a:lnTo>
                    <a:pt x="6871" y="4182"/>
                  </a:lnTo>
                  <a:lnTo>
                    <a:pt x="6857" y="4151"/>
                  </a:lnTo>
                  <a:lnTo>
                    <a:pt x="6857" y="4120"/>
                  </a:lnTo>
                  <a:lnTo>
                    <a:pt x="6871" y="4104"/>
                  </a:lnTo>
                  <a:lnTo>
                    <a:pt x="6927" y="4026"/>
                  </a:lnTo>
                  <a:lnTo>
                    <a:pt x="6955" y="3979"/>
                  </a:lnTo>
                  <a:lnTo>
                    <a:pt x="6970" y="3932"/>
                  </a:lnTo>
                  <a:lnTo>
                    <a:pt x="6970" y="3900"/>
                  </a:lnTo>
                  <a:lnTo>
                    <a:pt x="6955" y="3853"/>
                  </a:lnTo>
                  <a:lnTo>
                    <a:pt x="6913" y="3806"/>
                  </a:lnTo>
                  <a:lnTo>
                    <a:pt x="6885" y="3791"/>
                  </a:lnTo>
                  <a:lnTo>
                    <a:pt x="6800" y="3759"/>
                  </a:lnTo>
                  <a:lnTo>
                    <a:pt x="6701" y="3759"/>
                  </a:lnTo>
                  <a:lnTo>
                    <a:pt x="6673" y="3759"/>
                  </a:lnTo>
                  <a:lnTo>
                    <a:pt x="6659" y="3759"/>
                  </a:lnTo>
                  <a:lnTo>
                    <a:pt x="6645" y="3775"/>
                  </a:lnTo>
                  <a:lnTo>
                    <a:pt x="6645" y="3791"/>
                  </a:lnTo>
                  <a:lnTo>
                    <a:pt x="6645" y="3822"/>
                  </a:lnTo>
                  <a:lnTo>
                    <a:pt x="6659" y="3853"/>
                  </a:lnTo>
                  <a:lnTo>
                    <a:pt x="6687" y="3916"/>
                  </a:lnTo>
                  <a:lnTo>
                    <a:pt x="6687" y="3979"/>
                  </a:lnTo>
                  <a:lnTo>
                    <a:pt x="6687" y="4073"/>
                  </a:lnTo>
                  <a:lnTo>
                    <a:pt x="6701" y="4135"/>
                  </a:lnTo>
                  <a:lnTo>
                    <a:pt x="6716" y="4198"/>
                  </a:lnTo>
                  <a:lnTo>
                    <a:pt x="6730" y="4245"/>
                  </a:lnTo>
                  <a:lnTo>
                    <a:pt x="6744" y="4292"/>
                  </a:lnTo>
                  <a:lnTo>
                    <a:pt x="6744" y="4354"/>
                  </a:lnTo>
                  <a:lnTo>
                    <a:pt x="6716" y="4464"/>
                  </a:lnTo>
                  <a:lnTo>
                    <a:pt x="6687" y="4495"/>
                  </a:lnTo>
                  <a:lnTo>
                    <a:pt x="6673" y="4495"/>
                  </a:lnTo>
                  <a:lnTo>
                    <a:pt x="6659" y="4480"/>
                  </a:lnTo>
                  <a:lnTo>
                    <a:pt x="6617" y="4464"/>
                  </a:lnTo>
                  <a:lnTo>
                    <a:pt x="6560" y="4448"/>
                  </a:lnTo>
                  <a:lnTo>
                    <a:pt x="6546" y="4448"/>
                  </a:lnTo>
                  <a:lnTo>
                    <a:pt x="6490" y="4464"/>
                  </a:lnTo>
                  <a:lnTo>
                    <a:pt x="6448" y="4480"/>
                  </a:lnTo>
                  <a:lnTo>
                    <a:pt x="6363" y="4558"/>
                  </a:lnTo>
                  <a:lnTo>
                    <a:pt x="6321" y="4574"/>
                  </a:lnTo>
                  <a:lnTo>
                    <a:pt x="6236" y="4636"/>
                  </a:lnTo>
                  <a:lnTo>
                    <a:pt x="6222" y="4683"/>
                  </a:lnTo>
                  <a:lnTo>
                    <a:pt x="6236" y="4730"/>
                  </a:lnTo>
                  <a:lnTo>
                    <a:pt x="6321" y="4934"/>
                  </a:lnTo>
                  <a:lnTo>
                    <a:pt x="6335" y="4965"/>
                  </a:lnTo>
                  <a:lnTo>
                    <a:pt x="6306" y="4950"/>
                  </a:lnTo>
                  <a:lnTo>
                    <a:pt x="6264" y="4918"/>
                  </a:lnTo>
                  <a:lnTo>
                    <a:pt x="6222" y="4903"/>
                  </a:lnTo>
                  <a:lnTo>
                    <a:pt x="6123" y="4903"/>
                  </a:lnTo>
                  <a:lnTo>
                    <a:pt x="6067" y="4903"/>
                  </a:lnTo>
                  <a:lnTo>
                    <a:pt x="6024" y="4887"/>
                  </a:lnTo>
                  <a:lnTo>
                    <a:pt x="5982" y="4856"/>
                  </a:lnTo>
                  <a:lnTo>
                    <a:pt x="5940" y="4856"/>
                  </a:lnTo>
                  <a:lnTo>
                    <a:pt x="5926" y="4871"/>
                  </a:lnTo>
                  <a:lnTo>
                    <a:pt x="5940" y="4934"/>
                  </a:lnTo>
                  <a:lnTo>
                    <a:pt x="5940" y="4950"/>
                  </a:lnTo>
                  <a:lnTo>
                    <a:pt x="5897" y="4934"/>
                  </a:lnTo>
                  <a:lnTo>
                    <a:pt x="5770" y="4887"/>
                  </a:lnTo>
                  <a:lnTo>
                    <a:pt x="5728" y="4871"/>
                  </a:lnTo>
                  <a:lnTo>
                    <a:pt x="5700" y="4824"/>
                  </a:lnTo>
                  <a:lnTo>
                    <a:pt x="5672" y="4730"/>
                  </a:lnTo>
                  <a:lnTo>
                    <a:pt x="5672" y="4683"/>
                  </a:lnTo>
                  <a:lnTo>
                    <a:pt x="5686" y="4636"/>
                  </a:lnTo>
                  <a:lnTo>
                    <a:pt x="5714" y="4605"/>
                  </a:lnTo>
                  <a:lnTo>
                    <a:pt x="5728" y="4558"/>
                  </a:lnTo>
                  <a:lnTo>
                    <a:pt x="5714" y="4527"/>
                  </a:lnTo>
                  <a:lnTo>
                    <a:pt x="5672" y="4495"/>
                  </a:lnTo>
                  <a:lnTo>
                    <a:pt x="5643" y="4480"/>
                  </a:lnTo>
                  <a:lnTo>
                    <a:pt x="5545" y="4401"/>
                  </a:lnTo>
                  <a:lnTo>
                    <a:pt x="5488" y="4339"/>
                  </a:lnTo>
                  <a:lnTo>
                    <a:pt x="5418" y="4260"/>
                  </a:lnTo>
                  <a:lnTo>
                    <a:pt x="5404" y="4229"/>
                  </a:lnTo>
                  <a:lnTo>
                    <a:pt x="5418" y="4213"/>
                  </a:lnTo>
                  <a:lnTo>
                    <a:pt x="5446" y="4229"/>
                  </a:lnTo>
                  <a:lnTo>
                    <a:pt x="5488" y="4260"/>
                  </a:lnTo>
                  <a:lnTo>
                    <a:pt x="5531" y="4276"/>
                  </a:lnTo>
                  <a:lnTo>
                    <a:pt x="5573" y="4292"/>
                  </a:lnTo>
                  <a:lnTo>
                    <a:pt x="5601" y="4292"/>
                  </a:lnTo>
                  <a:lnTo>
                    <a:pt x="5643" y="4307"/>
                  </a:lnTo>
                  <a:lnTo>
                    <a:pt x="5686" y="4354"/>
                  </a:lnTo>
                  <a:lnTo>
                    <a:pt x="5700" y="4386"/>
                  </a:lnTo>
                  <a:lnTo>
                    <a:pt x="5728" y="4433"/>
                  </a:lnTo>
                  <a:lnTo>
                    <a:pt x="5784" y="4464"/>
                  </a:lnTo>
                  <a:lnTo>
                    <a:pt x="5940" y="4511"/>
                  </a:lnTo>
                  <a:lnTo>
                    <a:pt x="5996" y="4511"/>
                  </a:lnTo>
                  <a:lnTo>
                    <a:pt x="6053" y="4511"/>
                  </a:lnTo>
                  <a:lnTo>
                    <a:pt x="6151" y="4464"/>
                  </a:lnTo>
                  <a:lnTo>
                    <a:pt x="6264" y="4417"/>
                  </a:lnTo>
                  <a:lnTo>
                    <a:pt x="6292" y="4401"/>
                  </a:lnTo>
                  <a:lnTo>
                    <a:pt x="6335" y="4370"/>
                  </a:lnTo>
                  <a:lnTo>
                    <a:pt x="6363" y="4307"/>
                  </a:lnTo>
                  <a:lnTo>
                    <a:pt x="6391" y="4198"/>
                  </a:lnTo>
                  <a:lnTo>
                    <a:pt x="6391" y="4151"/>
                  </a:lnTo>
                  <a:lnTo>
                    <a:pt x="6377" y="4104"/>
                  </a:lnTo>
                  <a:lnTo>
                    <a:pt x="6179" y="3885"/>
                  </a:lnTo>
                  <a:lnTo>
                    <a:pt x="6095" y="3806"/>
                  </a:lnTo>
                  <a:lnTo>
                    <a:pt x="5982" y="3712"/>
                  </a:lnTo>
                  <a:lnTo>
                    <a:pt x="5897" y="3634"/>
                  </a:lnTo>
                  <a:lnTo>
                    <a:pt x="5827" y="3571"/>
                  </a:lnTo>
                  <a:lnTo>
                    <a:pt x="5784" y="3540"/>
                  </a:lnTo>
                  <a:lnTo>
                    <a:pt x="5742" y="3509"/>
                  </a:lnTo>
                  <a:lnTo>
                    <a:pt x="5643" y="3477"/>
                  </a:lnTo>
                  <a:lnTo>
                    <a:pt x="5559" y="3446"/>
                  </a:lnTo>
                  <a:lnTo>
                    <a:pt x="5531" y="3430"/>
                  </a:lnTo>
                  <a:lnTo>
                    <a:pt x="5516" y="3383"/>
                  </a:lnTo>
                  <a:lnTo>
                    <a:pt x="5516" y="3368"/>
                  </a:lnTo>
                  <a:lnTo>
                    <a:pt x="5516" y="3336"/>
                  </a:lnTo>
                  <a:lnTo>
                    <a:pt x="5502" y="3321"/>
                  </a:lnTo>
                  <a:lnTo>
                    <a:pt x="5488" y="3305"/>
                  </a:lnTo>
                  <a:lnTo>
                    <a:pt x="5460" y="3305"/>
                  </a:lnTo>
                  <a:lnTo>
                    <a:pt x="5432" y="3305"/>
                  </a:lnTo>
                  <a:lnTo>
                    <a:pt x="5319" y="3305"/>
                  </a:lnTo>
                  <a:lnTo>
                    <a:pt x="5305" y="3305"/>
                  </a:lnTo>
                  <a:lnTo>
                    <a:pt x="5234" y="3305"/>
                  </a:lnTo>
                  <a:lnTo>
                    <a:pt x="5206" y="3258"/>
                  </a:lnTo>
                  <a:lnTo>
                    <a:pt x="5178" y="3227"/>
                  </a:lnTo>
                  <a:lnTo>
                    <a:pt x="5178" y="3180"/>
                  </a:lnTo>
                  <a:lnTo>
                    <a:pt x="5192" y="3086"/>
                  </a:lnTo>
                  <a:lnTo>
                    <a:pt x="5220" y="3054"/>
                  </a:lnTo>
                  <a:lnTo>
                    <a:pt x="5220" y="3007"/>
                  </a:lnTo>
                  <a:lnTo>
                    <a:pt x="5206" y="2960"/>
                  </a:lnTo>
                  <a:lnTo>
                    <a:pt x="5135" y="2882"/>
                  </a:lnTo>
                  <a:lnTo>
                    <a:pt x="5079" y="2804"/>
                  </a:lnTo>
                  <a:lnTo>
                    <a:pt x="5051" y="2804"/>
                  </a:lnTo>
                  <a:lnTo>
                    <a:pt x="5037" y="2788"/>
                  </a:lnTo>
                  <a:lnTo>
                    <a:pt x="5008" y="2804"/>
                  </a:lnTo>
                  <a:lnTo>
                    <a:pt x="4994" y="2804"/>
                  </a:lnTo>
                  <a:lnTo>
                    <a:pt x="4938" y="2882"/>
                  </a:lnTo>
                  <a:lnTo>
                    <a:pt x="4896" y="2898"/>
                  </a:lnTo>
                  <a:lnTo>
                    <a:pt x="4839" y="2898"/>
                  </a:lnTo>
                  <a:lnTo>
                    <a:pt x="4811" y="2866"/>
                  </a:lnTo>
                  <a:lnTo>
                    <a:pt x="4726" y="2835"/>
                  </a:lnTo>
                  <a:lnTo>
                    <a:pt x="4628" y="2835"/>
                  </a:lnTo>
                  <a:lnTo>
                    <a:pt x="4613" y="2835"/>
                  </a:lnTo>
                  <a:lnTo>
                    <a:pt x="4557" y="2851"/>
                  </a:lnTo>
                  <a:lnTo>
                    <a:pt x="4515" y="2882"/>
                  </a:lnTo>
                  <a:lnTo>
                    <a:pt x="4458" y="2945"/>
                  </a:lnTo>
                  <a:lnTo>
                    <a:pt x="4416" y="2976"/>
                  </a:lnTo>
                  <a:lnTo>
                    <a:pt x="4374" y="2992"/>
                  </a:lnTo>
                  <a:lnTo>
                    <a:pt x="4303" y="2992"/>
                  </a:lnTo>
                  <a:lnTo>
                    <a:pt x="4275" y="3007"/>
                  </a:lnTo>
                  <a:lnTo>
                    <a:pt x="4233" y="3039"/>
                  </a:lnTo>
                  <a:lnTo>
                    <a:pt x="4204" y="3054"/>
                  </a:lnTo>
                  <a:lnTo>
                    <a:pt x="4176" y="3070"/>
                  </a:lnTo>
                  <a:lnTo>
                    <a:pt x="4134" y="3086"/>
                  </a:lnTo>
                  <a:lnTo>
                    <a:pt x="4120" y="3133"/>
                  </a:lnTo>
                  <a:lnTo>
                    <a:pt x="4077" y="3242"/>
                  </a:lnTo>
                  <a:lnTo>
                    <a:pt x="4049" y="3289"/>
                  </a:lnTo>
                  <a:lnTo>
                    <a:pt x="4007" y="3305"/>
                  </a:lnTo>
                  <a:lnTo>
                    <a:pt x="3922" y="3305"/>
                  </a:lnTo>
                  <a:lnTo>
                    <a:pt x="3866" y="3321"/>
                  </a:lnTo>
                  <a:lnTo>
                    <a:pt x="3837" y="3368"/>
                  </a:lnTo>
                  <a:lnTo>
                    <a:pt x="3809" y="3477"/>
                  </a:lnTo>
                  <a:lnTo>
                    <a:pt x="3795" y="3571"/>
                  </a:lnTo>
                  <a:lnTo>
                    <a:pt x="3767" y="3603"/>
                  </a:lnTo>
                  <a:lnTo>
                    <a:pt x="3739" y="3603"/>
                  </a:lnTo>
                  <a:lnTo>
                    <a:pt x="3711" y="3603"/>
                  </a:lnTo>
                  <a:lnTo>
                    <a:pt x="3654" y="3618"/>
                  </a:lnTo>
                  <a:lnTo>
                    <a:pt x="3626" y="3665"/>
                  </a:lnTo>
                  <a:lnTo>
                    <a:pt x="3541" y="3791"/>
                  </a:lnTo>
                  <a:lnTo>
                    <a:pt x="3527" y="3838"/>
                  </a:lnTo>
                  <a:lnTo>
                    <a:pt x="3513" y="3900"/>
                  </a:lnTo>
                  <a:lnTo>
                    <a:pt x="3513" y="3932"/>
                  </a:lnTo>
                  <a:lnTo>
                    <a:pt x="3499" y="3994"/>
                  </a:lnTo>
                  <a:lnTo>
                    <a:pt x="3485" y="4041"/>
                  </a:lnTo>
                  <a:lnTo>
                    <a:pt x="3400" y="4166"/>
                  </a:lnTo>
                  <a:lnTo>
                    <a:pt x="3344" y="4276"/>
                  </a:lnTo>
                  <a:lnTo>
                    <a:pt x="3330" y="4323"/>
                  </a:lnTo>
                  <a:lnTo>
                    <a:pt x="3287" y="4433"/>
                  </a:lnTo>
                  <a:lnTo>
                    <a:pt x="3259" y="4464"/>
                  </a:lnTo>
                  <a:lnTo>
                    <a:pt x="3217" y="4589"/>
                  </a:lnTo>
                  <a:lnTo>
                    <a:pt x="3189" y="4621"/>
                  </a:lnTo>
                  <a:lnTo>
                    <a:pt x="3132" y="4730"/>
                  </a:lnTo>
                  <a:lnTo>
                    <a:pt x="2991" y="5012"/>
                  </a:lnTo>
                  <a:lnTo>
                    <a:pt x="2920" y="5106"/>
                  </a:lnTo>
                  <a:lnTo>
                    <a:pt x="2864" y="5169"/>
                  </a:lnTo>
                  <a:lnTo>
                    <a:pt x="2765" y="5247"/>
                  </a:lnTo>
                  <a:lnTo>
                    <a:pt x="2737" y="5263"/>
                  </a:lnTo>
                  <a:lnTo>
                    <a:pt x="2695" y="5294"/>
                  </a:lnTo>
                  <a:lnTo>
                    <a:pt x="2652" y="5341"/>
                  </a:lnTo>
                  <a:lnTo>
                    <a:pt x="2638" y="5388"/>
                  </a:lnTo>
                  <a:lnTo>
                    <a:pt x="2582" y="5482"/>
                  </a:lnTo>
                  <a:lnTo>
                    <a:pt x="2511" y="5561"/>
                  </a:lnTo>
                  <a:lnTo>
                    <a:pt x="2483" y="5592"/>
                  </a:lnTo>
                  <a:lnTo>
                    <a:pt x="2469" y="5639"/>
                  </a:lnTo>
                  <a:lnTo>
                    <a:pt x="2441" y="5733"/>
                  </a:lnTo>
                  <a:lnTo>
                    <a:pt x="2427" y="5764"/>
                  </a:lnTo>
                  <a:lnTo>
                    <a:pt x="2413" y="5827"/>
                  </a:lnTo>
                  <a:lnTo>
                    <a:pt x="2398" y="5889"/>
                  </a:lnTo>
                  <a:lnTo>
                    <a:pt x="2398" y="5921"/>
                  </a:lnTo>
                  <a:lnTo>
                    <a:pt x="2413" y="5983"/>
                  </a:lnTo>
                  <a:lnTo>
                    <a:pt x="2427" y="6030"/>
                  </a:lnTo>
                  <a:lnTo>
                    <a:pt x="2441" y="6077"/>
                  </a:lnTo>
                  <a:lnTo>
                    <a:pt x="2455" y="6140"/>
                  </a:lnTo>
                  <a:lnTo>
                    <a:pt x="2469" y="6203"/>
                  </a:lnTo>
                  <a:lnTo>
                    <a:pt x="2469" y="6218"/>
                  </a:lnTo>
                  <a:lnTo>
                    <a:pt x="2469" y="6344"/>
                  </a:lnTo>
                  <a:lnTo>
                    <a:pt x="2469" y="6375"/>
                  </a:lnTo>
                  <a:lnTo>
                    <a:pt x="2483" y="6422"/>
                  </a:lnTo>
                  <a:lnTo>
                    <a:pt x="2511" y="6469"/>
                  </a:lnTo>
                  <a:lnTo>
                    <a:pt x="2568" y="6485"/>
                  </a:lnTo>
                  <a:lnTo>
                    <a:pt x="2610" y="6500"/>
                  </a:lnTo>
                  <a:lnTo>
                    <a:pt x="2666" y="6516"/>
                  </a:lnTo>
                  <a:lnTo>
                    <a:pt x="2695" y="6516"/>
                  </a:lnTo>
                  <a:lnTo>
                    <a:pt x="2751" y="6500"/>
                  </a:lnTo>
                  <a:lnTo>
                    <a:pt x="2793" y="6485"/>
                  </a:lnTo>
                  <a:lnTo>
                    <a:pt x="2906" y="6391"/>
                  </a:lnTo>
                  <a:lnTo>
                    <a:pt x="2991" y="6328"/>
                  </a:lnTo>
                  <a:lnTo>
                    <a:pt x="3033" y="6297"/>
                  </a:lnTo>
                  <a:lnTo>
                    <a:pt x="3062" y="6281"/>
                  </a:lnTo>
                  <a:lnTo>
                    <a:pt x="3090" y="6265"/>
                  </a:lnTo>
                  <a:lnTo>
                    <a:pt x="3118" y="6234"/>
                  </a:lnTo>
                  <a:lnTo>
                    <a:pt x="3146" y="6187"/>
                  </a:lnTo>
                  <a:lnTo>
                    <a:pt x="3203" y="6093"/>
                  </a:lnTo>
                  <a:lnTo>
                    <a:pt x="3231" y="6062"/>
                  </a:lnTo>
                  <a:lnTo>
                    <a:pt x="3203" y="6093"/>
                  </a:lnTo>
                  <a:lnTo>
                    <a:pt x="3146" y="6187"/>
                  </a:lnTo>
                  <a:lnTo>
                    <a:pt x="3118" y="6234"/>
                  </a:lnTo>
                  <a:lnTo>
                    <a:pt x="3104" y="6328"/>
                  </a:lnTo>
                  <a:lnTo>
                    <a:pt x="3118" y="6422"/>
                  </a:lnTo>
                  <a:lnTo>
                    <a:pt x="3146" y="6469"/>
                  </a:lnTo>
                  <a:lnTo>
                    <a:pt x="3160" y="6516"/>
                  </a:lnTo>
                  <a:lnTo>
                    <a:pt x="3160" y="6579"/>
                  </a:lnTo>
                  <a:lnTo>
                    <a:pt x="3160" y="6610"/>
                  </a:lnTo>
                  <a:lnTo>
                    <a:pt x="3189" y="6735"/>
                  </a:lnTo>
                  <a:lnTo>
                    <a:pt x="3217" y="6845"/>
                  </a:lnTo>
                  <a:lnTo>
                    <a:pt x="3231" y="6939"/>
                  </a:lnTo>
                  <a:lnTo>
                    <a:pt x="3245" y="6986"/>
                  </a:lnTo>
                  <a:lnTo>
                    <a:pt x="3273" y="7017"/>
                  </a:lnTo>
                  <a:lnTo>
                    <a:pt x="3287" y="7064"/>
                  </a:lnTo>
                  <a:lnTo>
                    <a:pt x="3301" y="7096"/>
                  </a:lnTo>
                  <a:lnTo>
                    <a:pt x="3315" y="7127"/>
                  </a:lnTo>
                  <a:lnTo>
                    <a:pt x="3358" y="7127"/>
                  </a:lnTo>
                  <a:lnTo>
                    <a:pt x="3386" y="7127"/>
                  </a:lnTo>
                  <a:lnTo>
                    <a:pt x="3428" y="7127"/>
                  </a:lnTo>
                  <a:lnTo>
                    <a:pt x="3442" y="7096"/>
                  </a:lnTo>
                  <a:lnTo>
                    <a:pt x="3457" y="7064"/>
                  </a:lnTo>
                  <a:lnTo>
                    <a:pt x="3471" y="7017"/>
                  </a:lnTo>
                  <a:lnTo>
                    <a:pt x="3513" y="6986"/>
                  </a:lnTo>
                  <a:lnTo>
                    <a:pt x="3569" y="6986"/>
                  </a:lnTo>
                  <a:lnTo>
                    <a:pt x="3598" y="6986"/>
                  </a:lnTo>
                  <a:lnTo>
                    <a:pt x="3640" y="6970"/>
                  </a:lnTo>
                  <a:lnTo>
                    <a:pt x="3668" y="6923"/>
                  </a:lnTo>
                  <a:lnTo>
                    <a:pt x="3696" y="6876"/>
                  </a:lnTo>
                  <a:lnTo>
                    <a:pt x="3711" y="6829"/>
                  </a:lnTo>
                  <a:lnTo>
                    <a:pt x="3725" y="6767"/>
                  </a:lnTo>
                  <a:lnTo>
                    <a:pt x="3725" y="6579"/>
                  </a:lnTo>
                  <a:lnTo>
                    <a:pt x="3725" y="6453"/>
                  </a:lnTo>
                  <a:lnTo>
                    <a:pt x="3725" y="6438"/>
                  </a:lnTo>
                  <a:lnTo>
                    <a:pt x="3725" y="6391"/>
                  </a:lnTo>
                  <a:lnTo>
                    <a:pt x="3753" y="6375"/>
                  </a:lnTo>
                  <a:lnTo>
                    <a:pt x="3837" y="6344"/>
                  </a:lnTo>
                  <a:lnTo>
                    <a:pt x="3880" y="6312"/>
                  </a:lnTo>
                  <a:lnTo>
                    <a:pt x="3908" y="6281"/>
                  </a:lnTo>
                  <a:lnTo>
                    <a:pt x="3922" y="6234"/>
                  </a:lnTo>
                  <a:lnTo>
                    <a:pt x="3922" y="6203"/>
                  </a:lnTo>
                  <a:lnTo>
                    <a:pt x="3922" y="6140"/>
                  </a:lnTo>
                  <a:lnTo>
                    <a:pt x="3908" y="6077"/>
                  </a:lnTo>
                  <a:lnTo>
                    <a:pt x="3880" y="6046"/>
                  </a:lnTo>
                  <a:lnTo>
                    <a:pt x="3823" y="5952"/>
                  </a:lnTo>
                  <a:lnTo>
                    <a:pt x="3795" y="5905"/>
                  </a:lnTo>
                  <a:lnTo>
                    <a:pt x="3781" y="5842"/>
                  </a:lnTo>
                  <a:lnTo>
                    <a:pt x="3781" y="5733"/>
                  </a:lnTo>
                  <a:lnTo>
                    <a:pt x="3781" y="5608"/>
                  </a:lnTo>
                  <a:lnTo>
                    <a:pt x="3781" y="5514"/>
                  </a:lnTo>
                  <a:lnTo>
                    <a:pt x="3795" y="5451"/>
                  </a:lnTo>
                  <a:lnTo>
                    <a:pt x="3823" y="5404"/>
                  </a:lnTo>
                  <a:lnTo>
                    <a:pt x="3880" y="5341"/>
                  </a:lnTo>
                  <a:lnTo>
                    <a:pt x="3964" y="5263"/>
                  </a:lnTo>
                  <a:lnTo>
                    <a:pt x="4035" y="5185"/>
                  </a:lnTo>
                  <a:lnTo>
                    <a:pt x="4162" y="5106"/>
                  </a:lnTo>
                  <a:lnTo>
                    <a:pt x="4190" y="5059"/>
                  </a:lnTo>
                  <a:lnTo>
                    <a:pt x="4233" y="5012"/>
                  </a:lnTo>
                  <a:lnTo>
                    <a:pt x="4247" y="4965"/>
                  </a:lnTo>
                  <a:lnTo>
                    <a:pt x="4261" y="4918"/>
                  </a:lnTo>
                  <a:lnTo>
                    <a:pt x="4233" y="4871"/>
                  </a:lnTo>
                  <a:lnTo>
                    <a:pt x="4218" y="4824"/>
                  </a:lnTo>
                  <a:lnTo>
                    <a:pt x="4233" y="4777"/>
                  </a:lnTo>
                  <a:lnTo>
                    <a:pt x="4247" y="4730"/>
                  </a:lnTo>
                  <a:lnTo>
                    <a:pt x="4317" y="4636"/>
                  </a:lnTo>
                  <a:lnTo>
                    <a:pt x="4374" y="4574"/>
                  </a:lnTo>
                  <a:lnTo>
                    <a:pt x="4402" y="4542"/>
                  </a:lnTo>
                  <a:lnTo>
                    <a:pt x="4444" y="4511"/>
                  </a:lnTo>
                  <a:lnTo>
                    <a:pt x="4472" y="4527"/>
                  </a:lnTo>
                  <a:lnTo>
                    <a:pt x="4515" y="4558"/>
                  </a:lnTo>
                  <a:lnTo>
                    <a:pt x="4571" y="4652"/>
                  </a:lnTo>
                  <a:lnTo>
                    <a:pt x="4599" y="4699"/>
                  </a:lnTo>
                  <a:lnTo>
                    <a:pt x="4599" y="4762"/>
                  </a:lnTo>
                  <a:lnTo>
                    <a:pt x="4599" y="4809"/>
                  </a:lnTo>
                  <a:lnTo>
                    <a:pt x="4501" y="5012"/>
                  </a:lnTo>
                  <a:lnTo>
                    <a:pt x="4472" y="5059"/>
                  </a:lnTo>
                  <a:lnTo>
                    <a:pt x="4430" y="5091"/>
                  </a:lnTo>
                  <a:lnTo>
                    <a:pt x="4317" y="5185"/>
                  </a:lnTo>
                  <a:lnTo>
                    <a:pt x="4275" y="5216"/>
                  </a:lnTo>
                  <a:lnTo>
                    <a:pt x="4261" y="5279"/>
                  </a:lnTo>
                  <a:lnTo>
                    <a:pt x="4218" y="5388"/>
                  </a:lnTo>
                  <a:lnTo>
                    <a:pt x="4204" y="5514"/>
                  </a:lnTo>
                  <a:lnTo>
                    <a:pt x="4204" y="5686"/>
                  </a:lnTo>
                  <a:lnTo>
                    <a:pt x="4204" y="5749"/>
                  </a:lnTo>
                  <a:lnTo>
                    <a:pt x="4233" y="5811"/>
                  </a:lnTo>
                  <a:lnTo>
                    <a:pt x="4247" y="5858"/>
                  </a:lnTo>
                  <a:lnTo>
                    <a:pt x="4303" y="5952"/>
                  </a:lnTo>
                  <a:lnTo>
                    <a:pt x="4374" y="6030"/>
                  </a:lnTo>
                  <a:lnTo>
                    <a:pt x="4416" y="6046"/>
                  </a:lnTo>
                  <a:lnTo>
                    <a:pt x="4472" y="6062"/>
                  </a:lnTo>
                  <a:lnTo>
                    <a:pt x="4486" y="6062"/>
                  </a:lnTo>
                  <a:lnTo>
                    <a:pt x="4599" y="6046"/>
                  </a:lnTo>
                  <a:lnTo>
                    <a:pt x="4769" y="5999"/>
                  </a:lnTo>
                  <a:lnTo>
                    <a:pt x="4867" y="5983"/>
                  </a:lnTo>
                  <a:lnTo>
                    <a:pt x="4896" y="5983"/>
                  </a:lnTo>
                  <a:lnTo>
                    <a:pt x="4938" y="5983"/>
                  </a:lnTo>
                  <a:lnTo>
                    <a:pt x="4966" y="5999"/>
                  </a:lnTo>
                  <a:lnTo>
                    <a:pt x="4994" y="6015"/>
                  </a:lnTo>
                  <a:lnTo>
                    <a:pt x="5023" y="6062"/>
                  </a:lnTo>
                  <a:lnTo>
                    <a:pt x="5037" y="6124"/>
                  </a:lnTo>
                  <a:lnTo>
                    <a:pt x="5037" y="6156"/>
                  </a:lnTo>
                  <a:lnTo>
                    <a:pt x="5023" y="6187"/>
                  </a:lnTo>
                  <a:lnTo>
                    <a:pt x="4994" y="6218"/>
                  </a:lnTo>
                  <a:lnTo>
                    <a:pt x="4966" y="6218"/>
                  </a:lnTo>
                  <a:lnTo>
                    <a:pt x="4938" y="6203"/>
                  </a:lnTo>
                  <a:lnTo>
                    <a:pt x="4839" y="6203"/>
                  </a:lnTo>
                  <a:lnTo>
                    <a:pt x="4740" y="6203"/>
                  </a:lnTo>
                  <a:lnTo>
                    <a:pt x="4642" y="6234"/>
                  </a:lnTo>
                  <a:lnTo>
                    <a:pt x="4529" y="6265"/>
                  </a:lnTo>
                  <a:lnTo>
                    <a:pt x="4501" y="6297"/>
                  </a:lnTo>
                  <a:lnTo>
                    <a:pt x="4472" y="6328"/>
                  </a:lnTo>
                  <a:lnTo>
                    <a:pt x="4472" y="6406"/>
                  </a:lnTo>
                  <a:lnTo>
                    <a:pt x="4486" y="6438"/>
                  </a:lnTo>
                  <a:lnTo>
                    <a:pt x="4515" y="6485"/>
                  </a:lnTo>
                  <a:lnTo>
                    <a:pt x="4543" y="6516"/>
                  </a:lnTo>
                  <a:lnTo>
                    <a:pt x="4543" y="6563"/>
                  </a:lnTo>
                  <a:lnTo>
                    <a:pt x="4543" y="6594"/>
                  </a:lnTo>
                  <a:lnTo>
                    <a:pt x="4529" y="6657"/>
                  </a:lnTo>
                  <a:lnTo>
                    <a:pt x="4501" y="6688"/>
                  </a:lnTo>
                  <a:lnTo>
                    <a:pt x="4486" y="6704"/>
                  </a:lnTo>
                  <a:lnTo>
                    <a:pt x="4472" y="6720"/>
                  </a:lnTo>
                  <a:lnTo>
                    <a:pt x="4458" y="6720"/>
                  </a:lnTo>
                  <a:lnTo>
                    <a:pt x="4430" y="6720"/>
                  </a:lnTo>
                  <a:lnTo>
                    <a:pt x="4388" y="6704"/>
                  </a:lnTo>
                  <a:lnTo>
                    <a:pt x="4303" y="6673"/>
                  </a:lnTo>
                  <a:lnTo>
                    <a:pt x="4275" y="6688"/>
                  </a:lnTo>
                  <a:lnTo>
                    <a:pt x="4247" y="6720"/>
                  </a:lnTo>
                  <a:lnTo>
                    <a:pt x="4233" y="6767"/>
                  </a:lnTo>
                  <a:lnTo>
                    <a:pt x="4218" y="6829"/>
                  </a:lnTo>
                  <a:lnTo>
                    <a:pt x="4204" y="6892"/>
                  </a:lnTo>
                  <a:lnTo>
                    <a:pt x="4204" y="6908"/>
                  </a:lnTo>
                  <a:lnTo>
                    <a:pt x="4204" y="6970"/>
                  </a:lnTo>
                  <a:lnTo>
                    <a:pt x="4204" y="7033"/>
                  </a:lnTo>
                  <a:lnTo>
                    <a:pt x="4204" y="7064"/>
                  </a:lnTo>
                  <a:lnTo>
                    <a:pt x="4204" y="7127"/>
                  </a:lnTo>
                  <a:lnTo>
                    <a:pt x="4176" y="7127"/>
                  </a:lnTo>
                  <a:lnTo>
                    <a:pt x="4134" y="7143"/>
                  </a:lnTo>
                  <a:lnTo>
                    <a:pt x="4106" y="7174"/>
                  </a:lnTo>
                  <a:lnTo>
                    <a:pt x="4077" y="7205"/>
                  </a:lnTo>
                  <a:lnTo>
                    <a:pt x="4063" y="7252"/>
                  </a:lnTo>
                  <a:lnTo>
                    <a:pt x="4049" y="7268"/>
                  </a:lnTo>
                  <a:lnTo>
                    <a:pt x="4007" y="7284"/>
                  </a:lnTo>
                  <a:lnTo>
                    <a:pt x="3979" y="7284"/>
                  </a:lnTo>
                  <a:lnTo>
                    <a:pt x="3894" y="7284"/>
                  </a:lnTo>
                  <a:lnTo>
                    <a:pt x="3809" y="7299"/>
                  </a:lnTo>
                  <a:lnTo>
                    <a:pt x="3640" y="7346"/>
                  </a:lnTo>
                  <a:lnTo>
                    <a:pt x="3527" y="7393"/>
                  </a:lnTo>
                  <a:lnTo>
                    <a:pt x="3499" y="7409"/>
                  </a:lnTo>
                  <a:lnTo>
                    <a:pt x="3442" y="7440"/>
                  </a:lnTo>
                  <a:lnTo>
                    <a:pt x="3400" y="7409"/>
                  </a:lnTo>
                  <a:lnTo>
                    <a:pt x="3358" y="7393"/>
                  </a:lnTo>
                  <a:lnTo>
                    <a:pt x="3301" y="7378"/>
                  </a:lnTo>
                  <a:lnTo>
                    <a:pt x="3259" y="7393"/>
                  </a:lnTo>
                  <a:lnTo>
                    <a:pt x="3217" y="7409"/>
                  </a:lnTo>
                  <a:lnTo>
                    <a:pt x="3174" y="7409"/>
                  </a:lnTo>
                  <a:lnTo>
                    <a:pt x="3132" y="7393"/>
                  </a:lnTo>
                  <a:lnTo>
                    <a:pt x="3104" y="7362"/>
                  </a:lnTo>
                  <a:lnTo>
                    <a:pt x="3104" y="7315"/>
                  </a:lnTo>
                  <a:lnTo>
                    <a:pt x="3076" y="7299"/>
                  </a:lnTo>
                  <a:lnTo>
                    <a:pt x="3047" y="7284"/>
                  </a:lnTo>
                  <a:lnTo>
                    <a:pt x="3019" y="7284"/>
                  </a:lnTo>
                  <a:lnTo>
                    <a:pt x="2991" y="7284"/>
                  </a:lnTo>
                  <a:lnTo>
                    <a:pt x="2977" y="7268"/>
                  </a:lnTo>
                  <a:lnTo>
                    <a:pt x="2963" y="7237"/>
                  </a:lnTo>
                  <a:lnTo>
                    <a:pt x="2963" y="7221"/>
                  </a:lnTo>
                  <a:lnTo>
                    <a:pt x="2963" y="7190"/>
                  </a:lnTo>
                  <a:lnTo>
                    <a:pt x="2963" y="7064"/>
                  </a:lnTo>
                  <a:lnTo>
                    <a:pt x="2963" y="7033"/>
                  </a:lnTo>
                  <a:lnTo>
                    <a:pt x="2977" y="7002"/>
                  </a:lnTo>
                  <a:lnTo>
                    <a:pt x="2991" y="6970"/>
                  </a:lnTo>
                  <a:lnTo>
                    <a:pt x="3033" y="6970"/>
                  </a:lnTo>
                  <a:lnTo>
                    <a:pt x="3062" y="6939"/>
                  </a:lnTo>
                  <a:lnTo>
                    <a:pt x="3076" y="6908"/>
                  </a:lnTo>
                  <a:lnTo>
                    <a:pt x="3062" y="6908"/>
                  </a:lnTo>
                  <a:lnTo>
                    <a:pt x="3033" y="6892"/>
                  </a:lnTo>
                  <a:lnTo>
                    <a:pt x="3033" y="6861"/>
                  </a:lnTo>
                  <a:lnTo>
                    <a:pt x="3033" y="6767"/>
                  </a:lnTo>
                  <a:lnTo>
                    <a:pt x="3033" y="6735"/>
                  </a:lnTo>
                  <a:lnTo>
                    <a:pt x="3019" y="6720"/>
                  </a:lnTo>
                  <a:lnTo>
                    <a:pt x="3019" y="6704"/>
                  </a:lnTo>
                  <a:lnTo>
                    <a:pt x="3005" y="6688"/>
                  </a:lnTo>
                  <a:lnTo>
                    <a:pt x="2977" y="6704"/>
                  </a:lnTo>
                  <a:lnTo>
                    <a:pt x="2949" y="6720"/>
                  </a:lnTo>
                  <a:lnTo>
                    <a:pt x="2864" y="6751"/>
                  </a:lnTo>
                  <a:lnTo>
                    <a:pt x="2822" y="6767"/>
                  </a:lnTo>
                  <a:lnTo>
                    <a:pt x="2808" y="6798"/>
                  </a:lnTo>
                  <a:lnTo>
                    <a:pt x="2779" y="6845"/>
                  </a:lnTo>
                  <a:lnTo>
                    <a:pt x="2765" y="6908"/>
                  </a:lnTo>
                  <a:lnTo>
                    <a:pt x="2765" y="6970"/>
                  </a:lnTo>
                  <a:lnTo>
                    <a:pt x="2765" y="6986"/>
                  </a:lnTo>
                  <a:lnTo>
                    <a:pt x="2765" y="7049"/>
                  </a:lnTo>
                  <a:lnTo>
                    <a:pt x="2793" y="7096"/>
                  </a:lnTo>
                  <a:lnTo>
                    <a:pt x="2850" y="7190"/>
                  </a:lnTo>
                  <a:lnTo>
                    <a:pt x="2864" y="7221"/>
                  </a:lnTo>
                  <a:lnTo>
                    <a:pt x="2892" y="7284"/>
                  </a:lnTo>
                  <a:lnTo>
                    <a:pt x="2864" y="7331"/>
                  </a:lnTo>
                  <a:lnTo>
                    <a:pt x="2850" y="7378"/>
                  </a:lnTo>
                  <a:lnTo>
                    <a:pt x="2822" y="7472"/>
                  </a:lnTo>
                  <a:lnTo>
                    <a:pt x="2808" y="7503"/>
                  </a:lnTo>
                  <a:lnTo>
                    <a:pt x="2793" y="7503"/>
                  </a:lnTo>
                  <a:lnTo>
                    <a:pt x="2723" y="7503"/>
                  </a:lnTo>
                  <a:lnTo>
                    <a:pt x="2681" y="7518"/>
                  </a:lnTo>
                  <a:lnTo>
                    <a:pt x="2652" y="7518"/>
                  </a:lnTo>
                  <a:lnTo>
                    <a:pt x="2568" y="7550"/>
                  </a:lnTo>
                  <a:lnTo>
                    <a:pt x="2525" y="7565"/>
                  </a:lnTo>
                  <a:lnTo>
                    <a:pt x="2483" y="7597"/>
                  </a:lnTo>
                  <a:lnTo>
                    <a:pt x="2441" y="7644"/>
                  </a:lnTo>
                  <a:lnTo>
                    <a:pt x="2370" y="7769"/>
                  </a:lnTo>
                  <a:lnTo>
                    <a:pt x="2300" y="7863"/>
                  </a:lnTo>
                  <a:lnTo>
                    <a:pt x="2257" y="7894"/>
                  </a:lnTo>
                  <a:lnTo>
                    <a:pt x="2229" y="7926"/>
                  </a:lnTo>
                  <a:lnTo>
                    <a:pt x="2201" y="7973"/>
                  </a:lnTo>
                  <a:lnTo>
                    <a:pt x="2159" y="8020"/>
                  </a:lnTo>
                  <a:lnTo>
                    <a:pt x="2102" y="8098"/>
                  </a:lnTo>
                  <a:lnTo>
                    <a:pt x="2088" y="8145"/>
                  </a:lnTo>
                  <a:lnTo>
                    <a:pt x="2060" y="8192"/>
                  </a:lnTo>
                  <a:lnTo>
                    <a:pt x="2032" y="8208"/>
                  </a:lnTo>
                  <a:lnTo>
                    <a:pt x="1989" y="8223"/>
                  </a:lnTo>
                  <a:lnTo>
                    <a:pt x="1961" y="8255"/>
                  </a:lnTo>
                  <a:lnTo>
                    <a:pt x="1947" y="8302"/>
                  </a:lnTo>
                  <a:lnTo>
                    <a:pt x="1919" y="8333"/>
                  </a:lnTo>
                  <a:lnTo>
                    <a:pt x="1862" y="8349"/>
                  </a:lnTo>
                  <a:lnTo>
                    <a:pt x="1834" y="8349"/>
                  </a:lnTo>
                  <a:lnTo>
                    <a:pt x="1806" y="8349"/>
                  </a:lnTo>
                  <a:lnTo>
                    <a:pt x="1778" y="8317"/>
                  </a:lnTo>
                  <a:lnTo>
                    <a:pt x="1778" y="8286"/>
                  </a:lnTo>
                  <a:lnTo>
                    <a:pt x="1749" y="8286"/>
                  </a:lnTo>
                  <a:lnTo>
                    <a:pt x="1721" y="8286"/>
                  </a:lnTo>
                  <a:lnTo>
                    <a:pt x="1707" y="8317"/>
                  </a:lnTo>
                  <a:lnTo>
                    <a:pt x="1707" y="8396"/>
                  </a:lnTo>
                  <a:lnTo>
                    <a:pt x="1707" y="8427"/>
                  </a:lnTo>
                  <a:lnTo>
                    <a:pt x="1679" y="8427"/>
                  </a:lnTo>
                  <a:lnTo>
                    <a:pt x="1608" y="8427"/>
                  </a:lnTo>
                  <a:lnTo>
                    <a:pt x="1538" y="8427"/>
                  </a:lnTo>
                  <a:lnTo>
                    <a:pt x="1453" y="8458"/>
                  </a:lnTo>
                  <a:lnTo>
                    <a:pt x="1425" y="8474"/>
                  </a:lnTo>
                  <a:lnTo>
                    <a:pt x="1383" y="8505"/>
                  </a:lnTo>
                  <a:lnTo>
                    <a:pt x="1369" y="8552"/>
                  </a:lnTo>
                  <a:lnTo>
                    <a:pt x="1383" y="8584"/>
                  </a:lnTo>
                  <a:lnTo>
                    <a:pt x="1425" y="8615"/>
                  </a:lnTo>
                  <a:lnTo>
                    <a:pt x="1453" y="8631"/>
                  </a:lnTo>
                  <a:lnTo>
                    <a:pt x="1510" y="8662"/>
                  </a:lnTo>
                  <a:lnTo>
                    <a:pt x="1566" y="8662"/>
                  </a:lnTo>
                  <a:lnTo>
                    <a:pt x="1594" y="8662"/>
                  </a:lnTo>
                  <a:lnTo>
                    <a:pt x="1622" y="8678"/>
                  </a:lnTo>
                  <a:lnTo>
                    <a:pt x="1651" y="8693"/>
                  </a:lnTo>
                  <a:lnTo>
                    <a:pt x="1651" y="8740"/>
                  </a:lnTo>
                  <a:lnTo>
                    <a:pt x="1679" y="8772"/>
                  </a:lnTo>
                  <a:lnTo>
                    <a:pt x="1707" y="8819"/>
                  </a:lnTo>
                  <a:lnTo>
                    <a:pt x="1707" y="8881"/>
                  </a:lnTo>
                  <a:lnTo>
                    <a:pt x="1707" y="8913"/>
                  </a:lnTo>
                  <a:lnTo>
                    <a:pt x="1721" y="8944"/>
                  </a:lnTo>
                  <a:lnTo>
                    <a:pt x="1749" y="8975"/>
                  </a:lnTo>
                  <a:lnTo>
                    <a:pt x="1778" y="8991"/>
                  </a:lnTo>
                  <a:lnTo>
                    <a:pt x="1778" y="9038"/>
                  </a:lnTo>
                  <a:lnTo>
                    <a:pt x="1778" y="9054"/>
                  </a:lnTo>
                  <a:lnTo>
                    <a:pt x="1764" y="9179"/>
                  </a:lnTo>
                  <a:lnTo>
                    <a:pt x="1721" y="9367"/>
                  </a:lnTo>
                  <a:lnTo>
                    <a:pt x="1707" y="9429"/>
                  </a:lnTo>
                  <a:lnTo>
                    <a:pt x="1651" y="9414"/>
                  </a:lnTo>
                  <a:lnTo>
                    <a:pt x="1354" y="9351"/>
                  </a:lnTo>
                  <a:lnTo>
                    <a:pt x="1242" y="9351"/>
                  </a:lnTo>
                  <a:lnTo>
                    <a:pt x="1143" y="9351"/>
                  </a:lnTo>
                  <a:lnTo>
                    <a:pt x="1058" y="9351"/>
                  </a:lnTo>
                  <a:lnTo>
                    <a:pt x="988" y="9351"/>
                  </a:lnTo>
                  <a:lnTo>
                    <a:pt x="945" y="9367"/>
                  </a:lnTo>
                  <a:lnTo>
                    <a:pt x="917" y="9382"/>
                  </a:lnTo>
                  <a:lnTo>
                    <a:pt x="903" y="9429"/>
                  </a:lnTo>
                  <a:lnTo>
                    <a:pt x="903" y="9492"/>
                  </a:lnTo>
                  <a:lnTo>
                    <a:pt x="931" y="9602"/>
                  </a:lnTo>
                  <a:lnTo>
                    <a:pt x="945" y="9664"/>
                  </a:lnTo>
                  <a:lnTo>
                    <a:pt x="917" y="9664"/>
                  </a:lnTo>
                  <a:lnTo>
                    <a:pt x="903" y="9664"/>
                  </a:lnTo>
                  <a:lnTo>
                    <a:pt x="903" y="9680"/>
                  </a:lnTo>
                  <a:lnTo>
                    <a:pt x="903" y="9711"/>
                  </a:lnTo>
                  <a:lnTo>
                    <a:pt x="931" y="9758"/>
                  </a:lnTo>
                  <a:lnTo>
                    <a:pt x="945" y="9821"/>
                  </a:lnTo>
                  <a:lnTo>
                    <a:pt x="945" y="9884"/>
                  </a:lnTo>
                  <a:lnTo>
                    <a:pt x="945" y="9899"/>
                  </a:lnTo>
                  <a:lnTo>
                    <a:pt x="945" y="9962"/>
                  </a:lnTo>
                  <a:lnTo>
                    <a:pt x="931" y="10025"/>
                  </a:lnTo>
                  <a:lnTo>
                    <a:pt x="903" y="10072"/>
                  </a:lnTo>
                  <a:lnTo>
                    <a:pt x="903" y="10119"/>
                  </a:lnTo>
                  <a:lnTo>
                    <a:pt x="917" y="10166"/>
                  </a:lnTo>
                  <a:lnTo>
                    <a:pt x="945" y="10213"/>
                  </a:lnTo>
                  <a:lnTo>
                    <a:pt x="945" y="10260"/>
                  </a:lnTo>
                  <a:lnTo>
                    <a:pt x="945" y="10291"/>
                  </a:lnTo>
                  <a:lnTo>
                    <a:pt x="959" y="10307"/>
                  </a:lnTo>
                  <a:lnTo>
                    <a:pt x="973" y="10338"/>
                  </a:lnTo>
                  <a:lnTo>
                    <a:pt x="988" y="10354"/>
                  </a:lnTo>
                  <a:lnTo>
                    <a:pt x="1002" y="10354"/>
                  </a:lnTo>
                  <a:lnTo>
                    <a:pt x="1030" y="10354"/>
                  </a:lnTo>
                  <a:lnTo>
                    <a:pt x="1086" y="10354"/>
                  </a:lnTo>
                  <a:lnTo>
                    <a:pt x="1129" y="10354"/>
                  </a:lnTo>
                  <a:lnTo>
                    <a:pt x="1157" y="10354"/>
                  </a:lnTo>
                  <a:lnTo>
                    <a:pt x="1199" y="10385"/>
                  </a:lnTo>
                  <a:lnTo>
                    <a:pt x="1256" y="10448"/>
                  </a:lnTo>
                  <a:lnTo>
                    <a:pt x="1298" y="10479"/>
                  </a:lnTo>
                  <a:lnTo>
                    <a:pt x="1354" y="10479"/>
                  </a:lnTo>
                  <a:lnTo>
                    <a:pt x="1453" y="10448"/>
                  </a:lnTo>
                  <a:lnTo>
                    <a:pt x="1552" y="10401"/>
                  </a:lnTo>
                  <a:lnTo>
                    <a:pt x="1651" y="10369"/>
                  </a:lnTo>
                  <a:lnTo>
                    <a:pt x="1707" y="10338"/>
                  </a:lnTo>
                  <a:lnTo>
                    <a:pt x="1735" y="10291"/>
                  </a:lnTo>
                  <a:lnTo>
                    <a:pt x="1749" y="10244"/>
                  </a:lnTo>
                  <a:lnTo>
                    <a:pt x="1820" y="10150"/>
                  </a:lnTo>
                  <a:lnTo>
                    <a:pt x="1876" y="10087"/>
                  </a:lnTo>
                  <a:lnTo>
                    <a:pt x="1905" y="10040"/>
                  </a:lnTo>
                  <a:lnTo>
                    <a:pt x="1919" y="9993"/>
                  </a:lnTo>
                  <a:lnTo>
                    <a:pt x="1933" y="9899"/>
                  </a:lnTo>
                  <a:lnTo>
                    <a:pt x="1975" y="9790"/>
                  </a:lnTo>
                  <a:lnTo>
                    <a:pt x="1989" y="9743"/>
                  </a:lnTo>
                  <a:lnTo>
                    <a:pt x="2032" y="9696"/>
                  </a:lnTo>
                  <a:lnTo>
                    <a:pt x="2144" y="9617"/>
                  </a:lnTo>
                  <a:lnTo>
                    <a:pt x="2187" y="9586"/>
                  </a:lnTo>
                  <a:lnTo>
                    <a:pt x="2229" y="9523"/>
                  </a:lnTo>
                  <a:lnTo>
                    <a:pt x="2243" y="9492"/>
                  </a:lnTo>
                  <a:lnTo>
                    <a:pt x="2271" y="9445"/>
                  </a:lnTo>
                  <a:lnTo>
                    <a:pt x="2300" y="9429"/>
                  </a:lnTo>
                  <a:lnTo>
                    <a:pt x="2398" y="9429"/>
                  </a:lnTo>
                  <a:lnTo>
                    <a:pt x="2413" y="9429"/>
                  </a:lnTo>
                  <a:lnTo>
                    <a:pt x="2469" y="9414"/>
                  </a:lnTo>
                  <a:lnTo>
                    <a:pt x="2525" y="9398"/>
                  </a:lnTo>
                  <a:lnTo>
                    <a:pt x="2638" y="9304"/>
                  </a:lnTo>
                  <a:lnTo>
                    <a:pt x="2681" y="9288"/>
                  </a:lnTo>
                  <a:lnTo>
                    <a:pt x="2723" y="9273"/>
                  </a:lnTo>
                  <a:lnTo>
                    <a:pt x="2751" y="9257"/>
                  </a:lnTo>
                  <a:lnTo>
                    <a:pt x="2793" y="9241"/>
                  </a:lnTo>
                  <a:lnTo>
                    <a:pt x="2836" y="9226"/>
                  </a:lnTo>
                  <a:lnTo>
                    <a:pt x="2878" y="9226"/>
                  </a:lnTo>
                  <a:lnTo>
                    <a:pt x="2906" y="9241"/>
                  </a:lnTo>
                  <a:lnTo>
                    <a:pt x="2963" y="9288"/>
                  </a:lnTo>
                  <a:lnTo>
                    <a:pt x="2991" y="9335"/>
                  </a:lnTo>
                  <a:lnTo>
                    <a:pt x="3076" y="9461"/>
                  </a:lnTo>
                  <a:lnTo>
                    <a:pt x="3132" y="9555"/>
                  </a:lnTo>
                  <a:lnTo>
                    <a:pt x="3146" y="9602"/>
                  </a:lnTo>
                  <a:lnTo>
                    <a:pt x="3174" y="9649"/>
                  </a:lnTo>
                  <a:lnTo>
                    <a:pt x="3217" y="9680"/>
                  </a:lnTo>
                  <a:lnTo>
                    <a:pt x="3400" y="9790"/>
                  </a:lnTo>
                  <a:lnTo>
                    <a:pt x="3442" y="9821"/>
                  </a:lnTo>
                  <a:lnTo>
                    <a:pt x="3471" y="9868"/>
                  </a:lnTo>
                  <a:lnTo>
                    <a:pt x="3541" y="9978"/>
                  </a:lnTo>
                  <a:lnTo>
                    <a:pt x="3569" y="10040"/>
                  </a:lnTo>
                  <a:lnTo>
                    <a:pt x="3569" y="10103"/>
                  </a:lnTo>
                  <a:lnTo>
                    <a:pt x="3569" y="10213"/>
                  </a:lnTo>
                  <a:lnTo>
                    <a:pt x="3569" y="10275"/>
                  </a:lnTo>
                  <a:lnTo>
                    <a:pt x="3584" y="10307"/>
                  </a:lnTo>
                  <a:lnTo>
                    <a:pt x="3598" y="10307"/>
                  </a:lnTo>
                  <a:lnTo>
                    <a:pt x="3612" y="10307"/>
                  </a:lnTo>
                  <a:lnTo>
                    <a:pt x="3626" y="10275"/>
                  </a:lnTo>
                  <a:lnTo>
                    <a:pt x="3654" y="10197"/>
                  </a:lnTo>
                  <a:lnTo>
                    <a:pt x="3682" y="10134"/>
                  </a:lnTo>
                  <a:lnTo>
                    <a:pt x="3696" y="10087"/>
                  </a:lnTo>
                  <a:lnTo>
                    <a:pt x="3711" y="10040"/>
                  </a:lnTo>
                  <a:lnTo>
                    <a:pt x="3725" y="9978"/>
                  </a:lnTo>
                  <a:lnTo>
                    <a:pt x="3725" y="9946"/>
                  </a:lnTo>
                  <a:lnTo>
                    <a:pt x="3725" y="9931"/>
                  </a:lnTo>
                  <a:lnTo>
                    <a:pt x="3739" y="9915"/>
                  </a:lnTo>
                  <a:lnTo>
                    <a:pt x="3753" y="9915"/>
                  </a:lnTo>
                  <a:lnTo>
                    <a:pt x="3767" y="9915"/>
                  </a:lnTo>
                  <a:lnTo>
                    <a:pt x="3809" y="9931"/>
                  </a:lnTo>
                  <a:lnTo>
                    <a:pt x="3894" y="9962"/>
                  </a:lnTo>
                  <a:lnTo>
                    <a:pt x="3908" y="9962"/>
                  </a:lnTo>
                  <a:lnTo>
                    <a:pt x="3908" y="9946"/>
                  </a:lnTo>
                  <a:lnTo>
                    <a:pt x="3894" y="9915"/>
                  </a:lnTo>
                  <a:lnTo>
                    <a:pt x="3767" y="9774"/>
                  </a:lnTo>
                  <a:lnTo>
                    <a:pt x="3668" y="9711"/>
                  </a:lnTo>
                  <a:lnTo>
                    <a:pt x="3640" y="9680"/>
                  </a:lnTo>
                  <a:lnTo>
                    <a:pt x="3555" y="9617"/>
                  </a:lnTo>
                  <a:lnTo>
                    <a:pt x="3485" y="9523"/>
                  </a:lnTo>
                  <a:lnTo>
                    <a:pt x="3414" y="9398"/>
                  </a:lnTo>
                  <a:lnTo>
                    <a:pt x="3358" y="9304"/>
                  </a:lnTo>
                  <a:lnTo>
                    <a:pt x="3330" y="9257"/>
                  </a:lnTo>
                  <a:lnTo>
                    <a:pt x="3315" y="9194"/>
                  </a:lnTo>
                  <a:lnTo>
                    <a:pt x="3301" y="9132"/>
                  </a:lnTo>
                  <a:lnTo>
                    <a:pt x="3301" y="9116"/>
                  </a:lnTo>
                  <a:lnTo>
                    <a:pt x="3315" y="9069"/>
                  </a:lnTo>
                  <a:lnTo>
                    <a:pt x="3344" y="9054"/>
                  </a:lnTo>
                  <a:lnTo>
                    <a:pt x="3372" y="9038"/>
                  </a:lnTo>
                  <a:lnTo>
                    <a:pt x="3400" y="9054"/>
                  </a:lnTo>
                  <a:lnTo>
                    <a:pt x="3442" y="9054"/>
                  </a:lnTo>
                  <a:lnTo>
                    <a:pt x="3499" y="9101"/>
                  </a:lnTo>
                  <a:lnTo>
                    <a:pt x="3541" y="9148"/>
                  </a:lnTo>
                  <a:lnTo>
                    <a:pt x="3584" y="9210"/>
                  </a:lnTo>
                  <a:lnTo>
                    <a:pt x="3598" y="9257"/>
                  </a:lnTo>
                  <a:lnTo>
                    <a:pt x="3640" y="9367"/>
                  </a:lnTo>
                  <a:lnTo>
                    <a:pt x="3668" y="9429"/>
                  </a:lnTo>
                  <a:lnTo>
                    <a:pt x="3696" y="9461"/>
                  </a:lnTo>
                  <a:lnTo>
                    <a:pt x="3809" y="9555"/>
                  </a:lnTo>
                  <a:lnTo>
                    <a:pt x="3866" y="9586"/>
                  </a:lnTo>
                  <a:lnTo>
                    <a:pt x="3894" y="9633"/>
                  </a:lnTo>
                  <a:lnTo>
                    <a:pt x="3950" y="9696"/>
                  </a:lnTo>
                  <a:lnTo>
                    <a:pt x="3979" y="9743"/>
                  </a:lnTo>
                  <a:lnTo>
                    <a:pt x="3993" y="9774"/>
                  </a:lnTo>
                  <a:lnTo>
                    <a:pt x="4021" y="9868"/>
                  </a:lnTo>
                  <a:lnTo>
                    <a:pt x="4035" y="9915"/>
                  </a:lnTo>
                  <a:lnTo>
                    <a:pt x="4063" y="9962"/>
                  </a:lnTo>
                  <a:lnTo>
                    <a:pt x="4091" y="10025"/>
                  </a:lnTo>
                  <a:lnTo>
                    <a:pt x="4120" y="10072"/>
                  </a:lnTo>
                  <a:lnTo>
                    <a:pt x="4148" y="10103"/>
                  </a:lnTo>
                  <a:lnTo>
                    <a:pt x="4190" y="10119"/>
                  </a:lnTo>
                  <a:lnTo>
                    <a:pt x="4218" y="10119"/>
                  </a:lnTo>
                  <a:lnTo>
                    <a:pt x="4247" y="10134"/>
                  </a:lnTo>
                  <a:lnTo>
                    <a:pt x="4247" y="10150"/>
                  </a:lnTo>
                  <a:lnTo>
                    <a:pt x="4247" y="10166"/>
                  </a:lnTo>
                  <a:lnTo>
                    <a:pt x="4218" y="10213"/>
                  </a:lnTo>
                  <a:lnTo>
                    <a:pt x="4204" y="10260"/>
                  </a:lnTo>
                  <a:lnTo>
                    <a:pt x="4204" y="10291"/>
                  </a:lnTo>
                  <a:lnTo>
                    <a:pt x="4218" y="10338"/>
                  </a:lnTo>
                  <a:lnTo>
                    <a:pt x="4261" y="10385"/>
                  </a:lnTo>
                  <a:lnTo>
                    <a:pt x="4289" y="10401"/>
                  </a:lnTo>
                  <a:lnTo>
                    <a:pt x="4345" y="10416"/>
                  </a:lnTo>
                  <a:lnTo>
                    <a:pt x="4374" y="10385"/>
                  </a:lnTo>
                  <a:lnTo>
                    <a:pt x="4402" y="10354"/>
                  </a:lnTo>
                  <a:lnTo>
                    <a:pt x="4416" y="10307"/>
                  </a:lnTo>
                  <a:lnTo>
                    <a:pt x="4430" y="10275"/>
                  </a:lnTo>
                  <a:lnTo>
                    <a:pt x="4458" y="10244"/>
                  </a:lnTo>
                  <a:lnTo>
                    <a:pt x="4501" y="10228"/>
                  </a:lnTo>
                  <a:lnTo>
                    <a:pt x="4515" y="10213"/>
                  </a:lnTo>
                  <a:lnTo>
                    <a:pt x="4529" y="10197"/>
                  </a:lnTo>
                  <a:lnTo>
                    <a:pt x="4515" y="10181"/>
                  </a:lnTo>
                  <a:lnTo>
                    <a:pt x="4515" y="10150"/>
                  </a:lnTo>
                  <a:lnTo>
                    <a:pt x="4458" y="10087"/>
                  </a:lnTo>
                  <a:lnTo>
                    <a:pt x="4430" y="10040"/>
                  </a:lnTo>
                  <a:lnTo>
                    <a:pt x="4416" y="10009"/>
                  </a:lnTo>
                  <a:lnTo>
                    <a:pt x="4402" y="9962"/>
                  </a:lnTo>
                  <a:lnTo>
                    <a:pt x="4374" y="9931"/>
                  </a:lnTo>
                  <a:lnTo>
                    <a:pt x="4374" y="9915"/>
                  </a:lnTo>
                  <a:lnTo>
                    <a:pt x="4374" y="9899"/>
                  </a:lnTo>
                  <a:lnTo>
                    <a:pt x="4402" y="9868"/>
                  </a:lnTo>
                  <a:lnTo>
                    <a:pt x="4501" y="9837"/>
                  </a:lnTo>
                  <a:lnTo>
                    <a:pt x="4599" y="9821"/>
                  </a:lnTo>
                  <a:lnTo>
                    <a:pt x="4628" y="9821"/>
                  </a:lnTo>
                  <a:lnTo>
                    <a:pt x="4684" y="9821"/>
                  </a:lnTo>
                  <a:lnTo>
                    <a:pt x="4712" y="9868"/>
                  </a:lnTo>
                  <a:lnTo>
                    <a:pt x="4726" y="9915"/>
                  </a:lnTo>
                  <a:lnTo>
                    <a:pt x="4755" y="9962"/>
                  </a:lnTo>
                  <a:lnTo>
                    <a:pt x="4783" y="10025"/>
                  </a:lnTo>
                  <a:lnTo>
                    <a:pt x="4797" y="10056"/>
                  </a:lnTo>
                  <a:lnTo>
                    <a:pt x="4853" y="10181"/>
                  </a:lnTo>
                  <a:lnTo>
                    <a:pt x="4867" y="10213"/>
                  </a:lnTo>
                  <a:lnTo>
                    <a:pt x="4924" y="10322"/>
                  </a:lnTo>
                  <a:lnTo>
                    <a:pt x="4938" y="10369"/>
                  </a:lnTo>
                  <a:lnTo>
                    <a:pt x="4966" y="10401"/>
                  </a:lnTo>
                  <a:lnTo>
                    <a:pt x="5023" y="10416"/>
                  </a:lnTo>
                  <a:lnTo>
                    <a:pt x="5178" y="10416"/>
                  </a:lnTo>
                  <a:lnTo>
                    <a:pt x="5277" y="10416"/>
                  </a:lnTo>
                  <a:lnTo>
                    <a:pt x="5361" y="10448"/>
                  </a:lnTo>
                  <a:lnTo>
                    <a:pt x="5460" y="10479"/>
                  </a:lnTo>
                  <a:lnTo>
                    <a:pt x="5516" y="10479"/>
                  </a:lnTo>
                  <a:lnTo>
                    <a:pt x="5559" y="10479"/>
                  </a:lnTo>
                  <a:lnTo>
                    <a:pt x="5601" y="10448"/>
                  </a:lnTo>
                  <a:lnTo>
                    <a:pt x="5657" y="10432"/>
                  </a:lnTo>
                  <a:lnTo>
                    <a:pt x="5700" y="10448"/>
                  </a:lnTo>
                  <a:lnTo>
                    <a:pt x="5742" y="10479"/>
                  </a:lnTo>
                  <a:lnTo>
                    <a:pt x="5784" y="10495"/>
                  </a:lnTo>
                  <a:lnTo>
                    <a:pt x="5813" y="10557"/>
                  </a:lnTo>
                  <a:lnTo>
                    <a:pt x="5827" y="10604"/>
                  </a:lnTo>
                  <a:lnTo>
                    <a:pt x="5841" y="10651"/>
                  </a:lnTo>
                  <a:lnTo>
                    <a:pt x="5841" y="10714"/>
                  </a:lnTo>
                  <a:lnTo>
                    <a:pt x="5742" y="10980"/>
                  </a:lnTo>
                  <a:lnTo>
                    <a:pt x="5714" y="11027"/>
                  </a:lnTo>
                  <a:lnTo>
                    <a:pt x="5686" y="11043"/>
                  </a:lnTo>
                  <a:lnTo>
                    <a:pt x="5657" y="11058"/>
                  </a:lnTo>
                  <a:lnTo>
                    <a:pt x="5629" y="11090"/>
                  </a:lnTo>
                  <a:lnTo>
                    <a:pt x="5615" y="11137"/>
                  </a:lnTo>
                  <a:lnTo>
                    <a:pt x="5587" y="11184"/>
                  </a:lnTo>
                  <a:lnTo>
                    <a:pt x="5545" y="11231"/>
                  </a:lnTo>
                  <a:lnTo>
                    <a:pt x="5502" y="11262"/>
                  </a:lnTo>
                  <a:lnTo>
                    <a:pt x="5460" y="11262"/>
                  </a:lnTo>
                  <a:lnTo>
                    <a:pt x="5361" y="11262"/>
                  </a:lnTo>
                  <a:lnTo>
                    <a:pt x="5319" y="11262"/>
                  </a:lnTo>
                  <a:lnTo>
                    <a:pt x="5277" y="11231"/>
                  </a:lnTo>
                  <a:lnTo>
                    <a:pt x="5234" y="11199"/>
                  </a:lnTo>
                  <a:lnTo>
                    <a:pt x="5178" y="11199"/>
                  </a:lnTo>
                  <a:lnTo>
                    <a:pt x="5023" y="11246"/>
                  </a:lnTo>
                  <a:lnTo>
                    <a:pt x="4966" y="11262"/>
                  </a:lnTo>
                  <a:lnTo>
                    <a:pt x="4910" y="11246"/>
                  </a:lnTo>
                  <a:lnTo>
                    <a:pt x="4811" y="11215"/>
                  </a:lnTo>
                  <a:lnTo>
                    <a:pt x="4698" y="11184"/>
                  </a:lnTo>
                  <a:lnTo>
                    <a:pt x="4670" y="11184"/>
                  </a:lnTo>
                  <a:lnTo>
                    <a:pt x="4628" y="11184"/>
                  </a:lnTo>
                  <a:lnTo>
                    <a:pt x="4585" y="11152"/>
                  </a:lnTo>
                  <a:lnTo>
                    <a:pt x="4501" y="11090"/>
                  </a:lnTo>
                  <a:lnTo>
                    <a:pt x="4458" y="11058"/>
                  </a:lnTo>
                  <a:lnTo>
                    <a:pt x="4416" y="11043"/>
                  </a:lnTo>
                  <a:lnTo>
                    <a:pt x="4360" y="11043"/>
                  </a:lnTo>
                  <a:lnTo>
                    <a:pt x="4331" y="11043"/>
                  </a:lnTo>
                  <a:lnTo>
                    <a:pt x="4218" y="11058"/>
                  </a:lnTo>
                  <a:lnTo>
                    <a:pt x="4120" y="11090"/>
                  </a:lnTo>
                  <a:lnTo>
                    <a:pt x="4077" y="11121"/>
                  </a:lnTo>
                  <a:lnTo>
                    <a:pt x="4063" y="11184"/>
                  </a:lnTo>
                  <a:lnTo>
                    <a:pt x="4063" y="11199"/>
                  </a:lnTo>
                  <a:lnTo>
                    <a:pt x="4049" y="11262"/>
                  </a:lnTo>
                  <a:lnTo>
                    <a:pt x="4021" y="11293"/>
                  </a:lnTo>
                  <a:lnTo>
                    <a:pt x="3908" y="11325"/>
                  </a:lnTo>
                  <a:lnTo>
                    <a:pt x="3866" y="11325"/>
                  </a:lnTo>
                  <a:lnTo>
                    <a:pt x="3823" y="11293"/>
                  </a:lnTo>
                  <a:lnTo>
                    <a:pt x="3767" y="11231"/>
                  </a:lnTo>
                  <a:lnTo>
                    <a:pt x="3682" y="11152"/>
                  </a:lnTo>
                  <a:lnTo>
                    <a:pt x="3612" y="11074"/>
                  </a:lnTo>
                  <a:lnTo>
                    <a:pt x="3584" y="11043"/>
                  </a:lnTo>
                  <a:lnTo>
                    <a:pt x="3527" y="11043"/>
                  </a:lnTo>
                  <a:lnTo>
                    <a:pt x="3358" y="11043"/>
                  </a:lnTo>
                  <a:lnTo>
                    <a:pt x="3315" y="11027"/>
                  </a:lnTo>
                  <a:lnTo>
                    <a:pt x="3259" y="11011"/>
                  </a:lnTo>
                  <a:lnTo>
                    <a:pt x="3217" y="10996"/>
                  </a:lnTo>
                  <a:lnTo>
                    <a:pt x="3118" y="10933"/>
                  </a:lnTo>
                  <a:lnTo>
                    <a:pt x="3076" y="10917"/>
                  </a:lnTo>
                  <a:lnTo>
                    <a:pt x="2991" y="10855"/>
                  </a:lnTo>
                  <a:lnTo>
                    <a:pt x="2977" y="10808"/>
                  </a:lnTo>
                  <a:lnTo>
                    <a:pt x="2991" y="10761"/>
                  </a:lnTo>
                  <a:lnTo>
                    <a:pt x="3062" y="10636"/>
                  </a:lnTo>
                  <a:lnTo>
                    <a:pt x="3076" y="10573"/>
                  </a:lnTo>
                  <a:lnTo>
                    <a:pt x="3076" y="10526"/>
                  </a:lnTo>
                  <a:lnTo>
                    <a:pt x="3062" y="10479"/>
                  </a:lnTo>
                  <a:lnTo>
                    <a:pt x="3019" y="10432"/>
                  </a:lnTo>
                  <a:lnTo>
                    <a:pt x="2977" y="10401"/>
                  </a:lnTo>
                  <a:lnTo>
                    <a:pt x="2949" y="10385"/>
                  </a:lnTo>
                  <a:lnTo>
                    <a:pt x="2864" y="10354"/>
                  </a:lnTo>
                  <a:lnTo>
                    <a:pt x="2836" y="10354"/>
                  </a:lnTo>
                  <a:lnTo>
                    <a:pt x="2822" y="10369"/>
                  </a:lnTo>
                  <a:lnTo>
                    <a:pt x="2822" y="10401"/>
                  </a:lnTo>
                  <a:lnTo>
                    <a:pt x="2822" y="10369"/>
                  </a:lnTo>
                  <a:lnTo>
                    <a:pt x="2808" y="10369"/>
                  </a:lnTo>
                  <a:lnTo>
                    <a:pt x="2793" y="10385"/>
                  </a:lnTo>
                  <a:lnTo>
                    <a:pt x="2751" y="10416"/>
                  </a:lnTo>
                  <a:lnTo>
                    <a:pt x="2695" y="10432"/>
                  </a:lnTo>
                  <a:lnTo>
                    <a:pt x="2666" y="10432"/>
                  </a:lnTo>
                  <a:lnTo>
                    <a:pt x="2554" y="10432"/>
                  </a:lnTo>
                  <a:lnTo>
                    <a:pt x="2257" y="10432"/>
                  </a:lnTo>
                  <a:lnTo>
                    <a:pt x="2201" y="10432"/>
                  </a:lnTo>
                  <a:lnTo>
                    <a:pt x="2144" y="10448"/>
                  </a:lnTo>
                  <a:lnTo>
                    <a:pt x="1905" y="10557"/>
                  </a:lnTo>
                  <a:lnTo>
                    <a:pt x="1792" y="10604"/>
                  </a:lnTo>
                  <a:lnTo>
                    <a:pt x="1764" y="10636"/>
                  </a:lnTo>
                  <a:lnTo>
                    <a:pt x="1721" y="10651"/>
                  </a:lnTo>
                  <a:lnTo>
                    <a:pt x="1707" y="10667"/>
                  </a:lnTo>
                  <a:lnTo>
                    <a:pt x="1707" y="10683"/>
                  </a:lnTo>
                  <a:lnTo>
                    <a:pt x="1707" y="10667"/>
                  </a:lnTo>
                  <a:lnTo>
                    <a:pt x="1693" y="10667"/>
                  </a:lnTo>
                  <a:lnTo>
                    <a:pt x="1679" y="10651"/>
                  </a:lnTo>
                  <a:lnTo>
                    <a:pt x="1580" y="10651"/>
                  </a:lnTo>
                  <a:lnTo>
                    <a:pt x="1552" y="10651"/>
                  </a:lnTo>
                  <a:lnTo>
                    <a:pt x="1467" y="10651"/>
                  </a:lnTo>
                  <a:lnTo>
                    <a:pt x="1383" y="10620"/>
                  </a:lnTo>
                  <a:lnTo>
                    <a:pt x="1340" y="10604"/>
                  </a:lnTo>
                  <a:lnTo>
                    <a:pt x="1326" y="10604"/>
                  </a:lnTo>
                  <a:lnTo>
                    <a:pt x="1298" y="10604"/>
                  </a:lnTo>
                  <a:lnTo>
                    <a:pt x="1284" y="10620"/>
                  </a:lnTo>
                  <a:lnTo>
                    <a:pt x="1270" y="10636"/>
                  </a:lnTo>
                  <a:lnTo>
                    <a:pt x="1185" y="10761"/>
                  </a:lnTo>
                  <a:lnTo>
                    <a:pt x="1115" y="10855"/>
                  </a:lnTo>
                  <a:lnTo>
                    <a:pt x="1058" y="10917"/>
                  </a:lnTo>
                  <a:lnTo>
                    <a:pt x="988" y="11011"/>
                  </a:lnTo>
                  <a:lnTo>
                    <a:pt x="917" y="11137"/>
                  </a:lnTo>
                  <a:lnTo>
                    <a:pt x="861" y="11246"/>
                  </a:lnTo>
                  <a:lnTo>
                    <a:pt x="818" y="11434"/>
                  </a:lnTo>
                  <a:lnTo>
                    <a:pt x="804" y="11481"/>
                  </a:lnTo>
                  <a:lnTo>
                    <a:pt x="762" y="11528"/>
                  </a:lnTo>
                  <a:lnTo>
                    <a:pt x="578" y="11622"/>
                  </a:lnTo>
                  <a:lnTo>
                    <a:pt x="494" y="11685"/>
                  </a:lnTo>
                  <a:lnTo>
                    <a:pt x="466" y="11732"/>
                  </a:lnTo>
                  <a:lnTo>
                    <a:pt x="437" y="11763"/>
                  </a:lnTo>
                  <a:lnTo>
                    <a:pt x="367" y="11857"/>
                  </a:lnTo>
                  <a:lnTo>
                    <a:pt x="226" y="12139"/>
                  </a:lnTo>
                  <a:lnTo>
                    <a:pt x="169" y="12249"/>
                  </a:lnTo>
                  <a:lnTo>
                    <a:pt x="85" y="12515"/>
                  </a:lnTo>
                  <a:lnTo>
                    <a:pt x="56" y="12578"/>
                  </a:lnTo>
                  <a:lnTo>
                    <a:pt x="71" y="12640"/>
                  </a:lnTo>
                  <a:lnTo>
                    <a:pt x="113" y="12734"/>
                  </a:lnTo>
                  <a:lnTo>
                    <a:pt x="127" y="12860"/>
                  </a:lnTo>
                  <a:lnTo>
                    <a:pt x="127" y="13048"/>
                  </a:lnTo>
                  <a:lnTo>
                    <a:pt x="113" y="13095"/>
                  </a:lnTo>
                  <a:lnTo>
                    <a:pt x="85" y="13142"/>
                  </a:lnTo>
                  <a:lnTo>
                    <a:pt x="56" y="13189"/>
                  </a:lnTo>
                  <a:lnTo>
                    <a:pt x="42" y="13251"/>
                  </a:lnTo>
                  <a:lnTo>
                    <a:pt x="0" y="13361"/>
                  </a:lnTo>
                  <a:lnTo>
                    <a:pt x="0" y="13408"/>
                  </a:lnTo>
                  <a:lnTo>
                    <a:pt x="0" y="13471"/>
                  </a:lnTo>
                  <a:lnTo>
                    <a:pt x="42" y="13659"/>
                  </a:lnTo>
                  <a:lnTo>
                    <a:pt x="56" y="13706"/>
                  </a:lnTo>
                  <a:lnTo>
                    <a:pt x="85" y="13721"/>
                  </a:lnTo>
                  <a:lnTo>
                    <a:pt x="127" y="13721"/>
                  </a:lnTo>
                  <a:lnTo>
                    <a:pt x="141" y="13721"/>
                  </a:lnTo>
                  <a:lnTo>
                    <a:pt x="127" y="13721"/>
                  </a:lnTo>
                  <a:lnTo>
                    <a:pt x="141" y="13784"/>
                  </a:lnTo>
                  <a:lnTo>
                    <a:pt x="169" y="13815"/>
                  </a:lnTo>
                  <a:lnTo>
                    <a:pt x="183" y="13847"/>
                  </a:lnTo>
                  <a:lnTo>
                    <a:pt x="212" y="13862"/>
                  </a:lnTo>
                  <a:lnTo>
                    <a:pt x="226" y="13847"/>
                  </a:lnTo>
                  <a:lnTo>
                    <a:pt x="212" y="13862"/>
                  </a:lnTo>
                  <a:lnTo>
                    <a:pt x="212" y="13878"/>
                  </a:lnTo>
                  <a:lnTo>
                    <a:pt x="226" y="13878"/>
                  </a:lnTo>
                  <a:lnTo>
                    <a:pt x="254" y="13894"/>
                  </a:lnTo>
                  <a:lnTo>
                    <a:pt x="282" y="13925"/>
                  </a:lnTo>
                  <a:lnTo>
                    <a:pt x="367" y="14129"/>
                  </a:lnTo>
                  <a:lnTo>
                    <a:pt x="395" y="14175"/>
                  </a:lnTo>
                  <a:lnTo>
                    <a:pt x="423" y="14222"/>
                  </a:lnTo>
                  <a:lnTo>
                    <a:pt x="508" y="14285"/>
                  </a:lnTo>
                  <a:lnTo>
                    <a:pt x="593" y="14348"/>
                  </a:lnTo>
                  <a:lnTo>
                    <a:pt x="663" y="14395"/>
                  </a:lnTo>
                  <a:lnTo>
                    <a:pt x="720" y="14442"/>
                  </a:lnTo>
                  <a:lnTo>
                    <a:pt x="903" y="14598"/>
                  </a:lnTo>
                  <a:lnTo>
                    <a:pt x="959" y="14630"/>
                  </a:lnTo>
                  <a:lnTo>
                    <a:pt x="1002" y="14645"/>
                  </a:lnTo>
                  <a:lnTo>
                    <a:pt x="1030" y="14645"/>
                  </a:lnTo>
                  <a:lnTo>
                    <a:pt x="1072" y="14630"/>
                  </a:lnTo>
                  <a:lnTo>
                    <a:pt x="1086" y="14630"/>
                  </a:lnTo>
                  <a:lnTo>
                    <a:pt x="1086" y="14614"/>
                  </a:lnTo>
                  <a:lnTo>
                    <a:pt x="1086" y="14630"/>
                  </a:lnTo>
                  <a:lnTo>
                    <a:pt x="1115" y="14630"/>
                  </a:lnTo>
                  <a:lnTo>
                    <a:pt x="1143" y="14645"/>
                  </a:lnTo>
                  <a:lnTo>
                    <a:pt x="1171" y="14645"/>
                  </a:lnTo>
                  <a:lnTo>
                    <a:pt x="1284" y="14630"/>
                  </a:lnTo>
                  <a:lnTo>
                    <a:pt x="1453" y="14583"/>
                  </a:lnTo>
                  <a:lnTo>
                    <a:pt x="1538" y="14567"/>
                  </a:lnTo>
                  <a:lnTo>
                    <a:pt x="1580" y="14567"/>
                  </a:lnTo>
                  <a:lnTo>
                    <a:pt x="1637" y="14567"/>
                  </a:lnTo>
                  <a:lnTo>
                    <a:pt x="1721" y="14567"/>
                  </a:lnTo>
                  <a:lnTo>
                    <a:pt x="1834" y="14536"/>
                  </a:lnTo>
                  <a:lnTo>
                    <a:pt x="1933" y="14504"/>
                  </a:lnTo>
                  <a:lnTo>
                    <a:pt x="1989" y="14489"/>
                  </a:lnTo>
                  <a:lnTo>
                    <a:pt x="2032" y="14442"/>
                  </a:lnTo>
                  <a:lnTo>
                    <a:pt x="2074" y="14426"/>
                  </a:lnTo>
                  <a:lnTo>
                    <a:pt x="2116" y="14395"/>
                  </a:lnTo>
                  <a:lnTo>
                    <a:pt x="2159" y="14395"/>
                  </a:lnTo>
                  <a:lnTo>
                    <a:pt x="2201" y="14410"/>
                  </a:lnTo>
                  <a:lnTo>
                    <a:pt x="2257" y="14410"/>
                  </a:lnTo>
                  <a:lnTo>
                    <a:pt x="2271" y="14410"/>
                  </a:lnTo>
                  <a:lnTo>
                    <a:pt x="2328" y="14426"/>
                  </a:lnTo>
                  <a:lnTo>
                    <a:pt x="2356" y="14457"/>
                  </a:lnTo>
                  <a:lnTo>
                    <a:pt x="2441" y="14583"/>
                  </a:lnTo>
                  <a:lnTo>
                    <a:pt x="2483" y="14630"/>
                  </a:lnTo>
                  <a:lnTo>
                    <a:pt x="2525" y="14645"/>
                  </a:lnTo>
                  <a:lnTo>
                    <a:pt x="2554" y="14645"/>
                  </a:lnTo>
                  <a:lnTo>
                    <a:pt x="2610" y="14645"/>
                  </a:lnTo>
                  <a:lnTo>
                    <a:pt x="2666" y="14677"/>
                  </a:lnTo>
                  <a:lnTo>
                    <a:pt x="2709" y="14692"/>
                  </a:lnTo>
                  <a:lnTo>
                    <a:pt x="2737" y="14708"/>
                  </a:lnTo>
                  <a:lnTo>
                    <a:pt x="2765" y="14708"/>
                  </a:lnTo>
                  <a:lnTo>
                    <a:pt x="2765" y="14692"/>
                  </a:lnTo>
                  <a:lnTo>
                    <a:pt x="2765" y="14708"/>
                  </a:lnTo>
                  <a:lnTo>
                    <a:pt x="2779" y="14708"/>
                  </a:lnTo>
                  <a:lnTo>
                    <a:pt x="2808" y="14708"/>
                  </a:lnTo>
                  <a:lnTo>
                    <a:pt x="2850" y="14724"/>
                  </a:lnTo>
                  <a:lnTo>
                    <a:pt x="2878" y="14755"/>
                  </a:lnTo>
                  <a:lnTo>
                    <a:pt x="2892" y="14802"/>
                  </a:lnTo>
                  <a:lnTo>
                    <a:pt x="2892" y="14849"/>
                  </a:lnTo>
                  <a:lnTo>
                    <a:pt x="2892" y="14880"/>
                  </a:lnTo>
                  <a:lnTo>
                    <a:pt x="2892" y="14943"/>
                  </a:lnTo>
                  <a:lnTo>
                    <a:pt x="2892" y="15006"/>
                  </a:lnTo>
                  <a:lnTo>
                    <a:pt x="2892" y="15037"/>
                  </a:lnTo>
                  <a:lnTo>
                    <a:pt x="2892" y="15162"/>
                  </a:lnTo>
                  <a:lnTo>
                    <a:pt x="2892" y="15272"/>
                  </a:lnTo>
                  <a:lnTo>
                    <a:pt x="2906" y="15319"/>
                  </a:lnTo>
                  <a:lnTo>
                    <a:pt x="2920" y="15382"/>
                  </a:lnTo>
                  <a:lnTo>
                    <a:pt x="3062" y="15585"/>
                  </a:lnTo>
                  <a:lnTo>
                    <a:pt x="3090" y="15617"/>
                  </a:lnTo>
                  <a:lnTo>
                    <a:pt x="3104" y="15617"/>
                  </a:lnTo>
                  <a:lnTo>
                    <a:pt x="3118" y="15617"/>
                  </a:lnTo>
                  <a:lnTo>
                    <a:pt x="3104" y="15632"/>
                  </a:lnTo>
                  <a:lnTo>
                    <a:pt x="3104" y="15648"/>
                  </a:lnTo>
                  <a:lnTo>
                    <a:pt x="3132" y="15679"/>
                  </a:lnTo>
                  <a:lnTo>
                    <a:pt x="3189" y="15773"/>
                  </a:lnTo>
                  <a:lnTo>
                    <a:pt x="3217" y="15820"/>
                  </a:lnTo>
                  <a:lnTo>
                    <a:pt x="3231" y="15867"/>
                  </a:lnTo>
                  <a:lnTo>
                    <a:pt x="3231" y="15930"/>
                  </a:lnTo>
                  <a:lnTo>
                    <a:pt x="3231" y="15961"/>
                  </a:lnTo>
                  <a:lnTo>
                    <a:pt x="3231" y="16024"/>
                  </a:lnTo>
                  <a:lnTo>
                    <a:pt x="3245" y="16086"/>
                  </a:lnTo>
                  <a:lnTo>
                    <a:pt x="3301" y="16415"/>
                  </a:lnTo>
                  <a:lnTo>
                    <a:pt x="3330" y="16541"/>
                  </a:lnTo>
                  <a:lnTo>
                    <a:pt x="3358" y="16635"/>
                  </a:lnTo>
                  <a:lnTo>
                    <a:pt x="3372" y="16713"/>
                  </a:lnTo>
                  <a:lnTo>
                    <a:pt x="3330" y="16791"/>
                  </a:lnTo>
                  <a:lnTo>
                    <a:pt x="3259" y="16964"/>
                  </a:lnTo>
                  <a:lnTo>
                    <a:pt x="3245" y="17011"/>
                  </a:lnTo>
                  <a:lnTo>
                    <a:pt x="3231" y="17073"/>
                  </a:lnTo>
                  <a:lnTo>
                    <a:pt x="3231" y="17261"/>
                  </a:lnTo>
                  <a:lnTo>
                    <a:pt x="3245" y="17324"/>
                  </a:lnTo>
                  <a:lnTo>
                    <a:pt x="3245" y="17308"/>
                  </a:lnTo>
                  <a:lnTo>
                    <a:pt x="3245" y="17324"/>
                  </a:lnTo>
                  <a:lnTo>
                    <a:pt x="3217" y="17387"/>
                  </a:lnTo>
                  <a:lnTo>
                    <a:pt x="3189" y="17496"/>
                  </a:lnTo>
                  <a:lnTo>
                    <a:pt x="3174" y="17559"/>
                  </a:lnTo>
                  <a:lnTo>
                    <a:pt x="3189" y="17606"/>
                  </a:lnTo>
                  <a:lnTo>
                    <a:pt x="3414" y="18029"/>
                  </a:lnTo>
                  <a:lnTo>
                    <a:pt x="3442" y="18076"/>
                  </a:lnTo>
                  <a:lnTo>
                    <a:pt x="3442" y="18123"/>
                  </a:lnTo>
                  <a:lnTo>
                    <a:pt x="3457" y="18232"/>
                  </a:lnTo>
                  <a:lnTo>
                    <a:pt x="3499" y="18640"/>
                  </a:lnTo>
                  <a:lnTo>
                    <a:pt x="3527" y="18687"/>
                  </a:lnTo>
                  <a:lnTo>
                    <a:pt x="3555" y="18734"/>
                  </a:lnTo>
                  <a:lnTo>
                    <a:pt x="3668" y="18812"/>
                  </a:lnTo>
                  <a:lnTo>
                    <a:pt x="3725" y="18843"/>
                  </a:lnTo>
                  <a:lnTo>
                    <a:pt x="3725" y="18828"/>
                  </a:lnTo>
                  <a:lnTo>
                    <a:pt x="3725" y="18843"/>
                  </a:lnTo>
                  <a:lnTo>
                    <a:pt x="3753" y="18906"/>
                  </a:lnTo>
                  <a:lnTo>
                    <a:pt x="3767" y="18953"/>
                  </a:lnTo>
                  <a:lnTo>
                    <a:pt x="3809" y="19063"/>
                  </a:lnTo>
                  <a:lnTo>
                    <a:pt x="3852" y="19250"/>
                  </a:lnTo>
                  <a:lnTo>
                    <a:pt x="3866" y="19376"/>
                  </a:lnTo>
                  <a:lnTo>
                    <a:pt x="3866" y="19407"/>
                  </a:lnTo>
                  <a:lnTo>
                    <a:pt x="3866" y="19470"/>
                  </a:lnTo>
                  <a:lnTo>
                    <a:pt x="3894" y="19517"/>
                  </a:lnTo>
                  <a:lnTo>
                    <a:pt x="3964" y="19642"/>
                  </a:lnTo>
                  <a:lnTo>
                    <a:pt x="4007" y="19673"/>
                  </a:lnTo>
                  <a:lnTo>
                    <a:pt x="4049" y="19689"/>
                  </a:lnTo>
                  <a:lnTo>
                    <a:pt x="4218" y="19642"/>
                  </a:lnTo>
                  <a:lnTo>
                    <a:pt x="4331" y="19611"/>
                  </a:lnTo>
                  <a:lnTo>
                    <a:pt x="4501" y="19564"/>
                  </a:lnTo>
                  <a:lnTo>
                    <a:pt x="4613" y="19548"/>
                  </a:lnTo>
                  <a:lnTo>
                    <a:pt x="4769" y="19548"/>
                  </a:lnTo>
                  <a:lnTo>
                    <a:pt x="4825" y="19532"/>
                  </a:lnTo>
                  <a:lnTo>
                    <a:pt x="4867" y="19501"/>
                  </a:lnTo>
                  <a:lnTo>
                    <a:pt x="5277" y="18984"/>
                  </a:lnTo>
                  <a:lnTo>
                    <a:pt x="5333" y="18875"/>
                  </a:lnTo>
                  <a:lnTo>
                    <a:pt x="5432" y="18608"/>
                  </a:lnTo>
                  <a:lnTo>
                    <a:pt x="5432" y="18561"/>
                  </a:lnTo>
                  <a:lnTo>
                    <a:pt x="5432" y="18546"/>
                  </a:lnTo>
                  <a:lnTo>
                    <a:pt x="5418" y="18546"/>
                  </a:lnTo>
                  <a:lnTo>
                    <a:pt x="5432" y="18546"/>
                  </a:lnTo>
                  <a:lnTo>
                    <a:pt x="5446" y="18530"/>
                  </a:lnTo>
                  <a:lnTo>
                    <a:pt x="5446" y="18514"/>
                  </a:lnTo>
                  <a:lnTo>
                    <a:pt x="5460" y="18467"/>
                  </a:lnTo>
                  <a:lnTo>
                    <a:pt x="5488" y="18436"/>
                  </a:lnTo>
                  <a:lnTo>
                    <a:pt x="5686" y="18279"/>
                  </a:lnTo>
                  <a:lnTo>
                    <a:pt x="5714" y="18232"/>
                  </a:lnTo>
                  <a:lnTo>
                    <a:pt x="5742" y="18185"/>
                  </a:lnTo>
                  <a:lnTo>
                    <a:pt x="5770" y="18076"/>
                  </a:lnTo>
                  <a:lnTo>
                    <a:pt x="5784" y="18013"/>
                  </a:lnTo>
                  <a:lnTo>
                    <a:pt x="5784" y="17950"/>
                  </a:lnTo>
                  <a:lnTo>
                    <a:pt x="5742" y="17762"/>
                  </a:lnTo>
                  <a:lnTo>
                    <a:pt x="5742" y="17700"/>
                  </a:lnTo>
                  <a:lnTo>
                    <a:pt x="5756" y="17653"/>
                  </a:lnTo>
                  <a:lnTo>
                    <a:pt x="5827" y="17527"/>
                  </a:lnTo>
                  <a:lnTo>
                    <a:pt x="5869" y="17480"/>
                  </a:lnTo>
                  <a:lnTo>
                    <a:pt x="5911" y="17449"/>
                  </a:lnTo>
                  <a:lnTo>
                    <a:pt x="6165" y="17277"/>
                  </a:lnTo>
                  <a:lnTo>
                    <a:pt x="6208" y="17246"/>
                  </a:lnTo>
                  <a:lnTo>
                    <a:pt x="6236" y="17183"/>
                  </a:lnTo>
                  <a:lnTo>
                    <a:pt x="6250" y="17152"/>
                  </a:lnTo>
                  <a:lnTo>
                    <a:pt x="6306" y="17042"/>
                  </a:lnTo>
                  <a:lnTo>
                    <a:pt x="6321" y="16995"/>
                  </a:lnTo>
                  <a:lnTo>
                    <a:pt x="6335" y="16932"/>
                  </a:lnTo>
                  <a:lnTo>
                    <a:pt x="6335" y="16885"/>
                  </a:lnTo>
                  <a:lnTo>
                    <a:pt x="6292" y="16697"/>
                  </a:lnTo>
                  <a:lnTo>
                    <a:pt x="6278" y="16572"/>
                  </a:lnTo>
                  <a:lnTo>
                    <a:pt x="6278" y="16541"/>
                  </a:lnTo>
                  <a:lnTo>
                    <a:pt x="6278" y="16509"/>
                  </a:lnTo>
                  <a:lnTo>
                    <a:pt x="6264" y="16494"/>
                  </a:lnTo>
                  <a:lnTo>
                    <a:pt x="6250" y="16509"/>
                  </a:lnTo>
                  <a:lnTo>
                    <a:pt x="6264" y="16494"/>
                  </a:lnTo>
                  <a:lnTo>
                    <a:pt x="6264" y="16462"/>
                  </a:lnTo>
                  <a:lnTo>
                    <a:pt x="6250" y="16431"/>
                  </a:lnTo>
                  <a:lnTo>
                    <a:pt x="6222" y="16400"/>
                  </a:lnTo>
                  <a:lnTo>
                    <a:pt x="6208" y="16337"/>
                  </a:lnTo>
                  <a:lnTo>
                    <a:pt x="6208" y="16086"/>
                  </a:lnTo>
                  <a:lnTo>
                    <a:pt x="6208" y="16024"/>
                  </a:lnTo>
                  <a:lnTo>
                    <a:pt x="6179" y="15961"/>
                  </a:lnTo>
                  <a:lnTo>
                    <a:pt x="6165" y="15914"/>
                  </a:lnTo>
                  <a:lnTo>
                    <a:pt x="6151" y="15867"/>
                  </a:lnTo>
                  <a:lnTo>
                    <a:pt x="6179" y="15820"/>
                  </a:lnTo>
                  <a:lnTo>
                    <a:pt x="6208" y="15789"/>
                  </a:lnTo>
                  <a:lnTo>
                    <a:pt x="6208" y="15758"/>
                  </a:lnTo>
                  <a:lnTo>
                    <a:pt x="6222" y="15711"/>
                  </a:lnTo>
                  <a:lnTo>
                    <a:pt x="6236" y="15664"/>
                  </a:lnTo>
                  <a:lnTo>
                    <a:pt x="6306" y="15538"/>
                  </a:lnTo>
                  <a:lnTo>
                    <a:pt x="6349" y="15491"/>
                  </a:lnTo>
                  <a:lnTo>
                    <a:pt x="6391" y="15460"/>
                  </a:lnTo>
                  <a:lnTo>
                    <a:pt x="6433" y="15429"/>
                  </a:lnTo>
                  <a:lnTo>
                    <a:pt x="6476" y="15413"/>
                  </a:lnTo>
                  <a:lnTo>
                    <a:pt x="6504" y="15350"/>
                  </a:lnTo>
                  <a:lnTo>
                    <a:pt x="6589" y="15162"/>
                  </a:lnTo>
                  <a:lnTo>
                    <a:pt x="6631" y="15115"/>
                  </a:lnTo>
                  <a:lnTo>
                    <a:pt x="6673" y="15068"/>
                  </a:lnTo>
                  <a:lnTo>
                    <a:pt x="6843" y="14974"/>
                  </a:lnTo>
                  <a:lnTo>
                    <a:pt x="6941" y="14896"/>
                  </a:lnTo>
                  <a:lnTo>
                    <a:pt x="7139" y="14677"/>
                  </a:lnTo>
                  <a:lnTo>
                    <a:pt x="7167" y="14630"/>
                  </a:lnTo>
                  <a:lnTo>
                    <a:pt x="7195" y="14583"/>
                  </a:lnTo>
                  <a:lnTo>
                    <a:pt x="7365" y="14160"/>
                  </a:lnTo>
                  <a:lnTo>
                    <a:pt x="7393" y="14035"/>
                  </a:lnTo>
                  <a:lnTo>
                    <a:pt x="7435" y="13862"/>
                  </a:lnTo>
                  <a:lnTo>
                    <a:pt x="7435" y="13831"/>
                  </a:lnTo>
                  <a:lnTo>
                    <a:pt x="7435" y="13815"/>
                  </a:lnTo>
                  <a:lnTo>
                    <a:pt x="7407" y="13815"/>
                  </a:lnTo>
                  <a:lnTo>
                    <a:pt x="7393" y="13815"/>
                  </a:lnTo>
                  <a:lnTo>
                    <a:pt x="6885" y="13941"/>
                  </a:lnTo>
                  <a:lnTo>
                    <a:pt x="6828" y="13941"/>
                  </a:lnTo>
                  <a:lnTo>
                    <a:pt x="6772" y="13925"/>
                  </a:lnTo>
                  <a:lnTo>
                    <a:pt x="6744" y="13894"/>
                  </a:lnTo>
                  <a:lnTo>
                    <a:pt x="6659" y="13831"/>
                  </a:lnTo>
                  <a:lnTo>
                    <a:pt x="6589" y="13737"/>
                  </a:lnTo>
                  <a:lnTo>
                    <a:pt x="6377" y="13392"/>
                  </a:lnTo>
                  <a:lnTo>
                    <a:pt x="6335" y="13345"/>
                  </a:lnTo>
                  <a:lnTo>
                    <a:pt x="6292" y="13314"/>
                  </a:lnTo>
                  <a:lnTo>
                    <a:pt x="6250" y="13283"/>
                  </a:lnTo>
                  <a:lnTo>
                    <a:pt x="6208" y="13251"/>
                  </a:lnTo>
                  <a:lnTo>
                    <a:pt x="6179" y="13204"/>
                  </a:lnTo>
                  <a:lnTo>
                    <a:pt x="6095" y="13079"/>
                  </a:lnTo>
                  <a:lnTo>
                    <a:pt x="6067" y="13032"/>
                  </a:lnTo>
                  <a:lnTo>
                    <a:pt x="6053" y="12969"/>
                  </a:lnTo>
                  <a:lnTo>
                    <a:pt x="6010" y="12860"/>
                  </a:lnTo>
                  <a:lnTo>
                    <a:pt x="5982" y="12734"/>
                  </a:lnTo>
                  <a:lnTo>
                    <a:pt x="5940" y="12546"/>
                  </a:lnTo>
                  <a:lnTo>
                    <a:pt x="5926" y="12499"/>
                  </a:lnTo>
                  <a:lnTo>
                    <a:pt x="5883" y="12453"/>
                  </a:lnTo>
                  <a:lnTo>
                    <a:pt x="5827" y="12390"/>
                  </a:lnTo>
                  <a:lnTo>
                    <a:pt x="5799" y="12327"/>
                  </a:lnTo>
                  <a:lnTo>
                    <a:pt x="5770" y="12280"/>
                  </a:lnTo>
                  <a:lnTo>
                    <a:pt x="5742" y="12092"/>
                  </a:lnTo>
                  <a:lnTo>
                    <a:pt x="5700" y="11983"/>
                  </a:lnTo>
                  <a:lnTo>
                    <a:pt x="5615" y="11779"/>
                  </a:lnTo>
                  <a:lnTo>
                    <a:pt x="5545" y="11685"/>
                  </a:lnTo>
                  <a:lnTo>
                    <a:pt x="5418" y="11544"/>
                  </a:lnTo>
                  <a:lnTo>
                    <a:pt x="5404" y="11513"/>
                  </a:lnTo>
                  <a:lnTo>
                    <a:pt x="5432" y="11528"/>
                  </a:lnTo>
                  <a:lnTo>
                    <a:pt x="5601" y="11622"/>
                  </a:lnTo>
                  <a:lnTo>
                    <a:pt x="5629" y="11622"/>
                  </a:lnTo>
                  <a:lnTo>
                    <a:pt x="5643" y="11622"/>
                  </a:lnTo>
                  <a:lnTo>
                    <a:pt x="5672" y="11607"/>
                  </a:lnTo>
                  <a:lnTo>
                    <a:pt x="5672" y="11591"/>
                  </a:lnTo>
                  <a:lnTo>
                    <a:pt x="5700" y="11560"/>
                  </a:lnTo>
                  <a:lnTo>
                    <a:pt x="5714" y="11544"/>
                  </a:lnTo>
                  <a:lnTo>
                    <a:pt x="5714" y="11528"/>
                  </a:lnTo>
                  <a:lnTo>
                    <a:pt x="5728" y="11544"/>
                  </a:lnTo>
                  <a:lnTo>
                    <a:pt x="5742" y="11560"/>
                  </a:lnTo>
                  <a:lnTo>
                    <a:pt x="5770" y="11591"/>
                  </a:lnTo>
                  <a:lnTo>
                    <a:pt x="5813" y="11701"/>
                  </a:lnTo>
                  <a:lnTo>
                    <a:pt x="6038" y="12139"/>
                  </a:lnTo>
                  <a:lnTo>
                    <a:pt x="6109" y="12233"/>
                  </a:lnTo>
                  <a:lnTo>
                    <a:pt x="6165" y="12296"/>
                  </a:lnTo>
                  <a:lnTo>
                    <a:pt x="6194" y="12343"/>
                  </a:lnTo>
                  <a:lnTo>
                    <a:pt x="6222" y="12406"/>
                  </a:lnTo>
                  <a:lnTo>
                    <a:pt x="6250" y="12515"/>
                  </a:lnTo>
                  <a:lnTo>
                    <a:pt x="6292" y="12640"/>
                  </a:lnTo>
                  <a:lnTo>
                    <a:pt x="6335" y="12813"/>
                  </a:lnTo>
                  <a:lnTo>
                    <a:pt x="6349" y="12875"/>
                  </a:lnTo>
                  <a:lnTo>
                    <a:pt x="6377" y="12922"/>
                  </a:lnTo>
                  <a:lnTo>
                    <a:pt x="6518" y="13063"/>
                  </a:lnTo>
                  <a:lnTo>
                    <a:pt x="6546" y="13110"/>
                  </a:lnTo>
                  <a:lnTo>
                    <a:pt x="6546" y="13142"/>
                  </a:lnTo>
                  <a:lnTo>
                    <a:pt x="6546" y="13189"/>
                  </a:lnTo>
                  <a:lnTo>
                    <a:pt x="6575" y="13236"/>
                  </a:lnTo>
                  <a:lnTo>
                    <a:pt x="6603" y="13283"/>
                  </a:lnTo>
                  <a:lnTo>
                    <a:pt x="6645" y="13392"/>
                  </a:lnTo>
                  <a:lnTo>
                    <a:pt x="6730" y="13596"/>
                  </a:lnTo>
                  <a:lnTo>
                    <a:pt x="6772" y="13627"/>
                  </a:lnTo>
                  <a:lnTo>
                    <a:pt x="6814" y="13627"/>
                  </a:lnTo>
                  <a:lnTo>
                    <a:pt x="6913" y="13596"/>
                  </a:lnTo>
                  <a:lnTo>
                    <a:pt x="7026" y="13565"/>
                  </a:lnTo>
                  <a:lnTo>
                    <a:pt x="7054" y="13565"/>
                  </a:lnTo>
                  <a:lnTo>
                    <a:pt x="7097" y="13565"/>
                  </a:lnTo>
                  <a:lnTo>
                    <a:pt x="7139" y="13533"/>
                  </a:lnTo>
                  <a:lnTo>
                    <a:pt x="7195" y="13455"/>
                  </a:lnTo>
                  <a:lnTo>
                    <a:pt x="7252" y="13424"/>
                  </a:lnTo>
                  <a:lnTo>
                    <a:pt x="7294" y="13392"/>
                  </a:lnTo>
                  <a:lnTo>
                    <a:pt x="7393" y="13361"/>
                  </a:lnTo>
                  <a:lnTo>
                    <a:pt x="7506" y="13314"/>
                  </a:lnTo>
                  <a:lnTo>
                    <a:pt x="7675" y="13220"/>
                  </a:lnTo>
                  <a:lnTo>
                    <a:pt x="7731" y="13189"/>
                  </a:lnTo>
                  <a:lnTo>
                    <a:pt x="7774" y="13157"/>
                  </a:lnTo>
                  <a:lnTo>
                    <a:pt x="7957" y="13063"/>
                  </a:lnTo>
                  <a:lnTo>
                    <a:pt x="7999" y="13032"/>
                  </a:lnTo>
                  <a:lnTo>
                    <a:pt x="8042" y="12985"/>
                  </a:lnTo>
                  <a:lnTo>
                    <a:pt x="8169" y="12781"/>
                  </a:lnTo>
                  <a:lnTo>
                    <a:pt x="8239" y="12672"/>
                  </a:lnTo>
                  <a:lnTo>
                    <a:pt x="8253" y="12625"/>
                  </a:lnTo>
                  <a:lnTo>
                    <a:pt x="8324" y="12531"/>
                  </a:lnTo>
                  <a:lnTo>
                    <a:pt x="8380" y="12468"/>
                  </a:lnTo>
                  <a:lnTo>
                    <a:pt x="8380" y="12437"/>
                  </a:lnTo>
                  <a:lnTo>
                    <a:pt x="8395" y="12421"/>
                  </a:lnTo>
                  <a:lnTo>
                    <a:pt x="8380" y="12406"/>
                  </a:lnTo>
                  <a:lnTo>
                    <a:pt x="8366" y="12390"/>
                  </a:lnTo>
                  <a:lnTo>
                    <a:pt x="8183" y="12233"/>
                  </a:lnTo>
                  <a:lnTo>
                    <a:pt x="8141" y="12202"/>
                  </a:lnTo>
                  <a:lnTo>
                    <a:pt x="8098" y="12186"/>
                  </a:lnTo>
                  <a:lnTo>
                    <a:pt x="8070" y="12171"/>
                  </a:lnTo>
                  <a:lnTo>
                    <a:pt x="8042" y="12124"/>
                  </a:lnTo>
                  <a:lnTo>
                    <a:pt x="8028" y="12092"/>
                  </a:lnTo>
                  <a:lnTo>
                    <a:pt x="7985" y="12061"/>
                  </a:lnTo>
                  <a:lnTo>
                    <a:pt x="7943" y="12045"/>
                  </a:lnTo>
                  <a:lnTo>
                    <a:pt x="7774" y="12092"/>
                  </a:lnTo>
                  <a:lnTo>
                    <a:pt x="7731" y="12092"/>
                  </a:lnTo>
                  <a:lnTo>
                    <a:pt x="7675" y="12077"/>
                  </a:lnTo>
                  <a:lnTo>
                    <a:pt x="7633" y="12061"/>
                  </a:lnTo>
                  <a:lnTo>
                    <a:pt x="7590" y="12030"/>
                  </a:lnTo>
                  <a:lnTo>
                    <a:pt x="7548" y="12030"/>
                  </a:lnTo>
                  <a:lnTo>
                    <a:pt x="7463" y="12014"/>
                  </a:lnTo>
                  <a:lnTo>
                    <a:pt x="7435" y="11983"/>
                  </a:lnTo>
                  <a:lnTo>
                    <a:pt x="7393" y="11951"/>
                  </a:lnTo>
                  <a:lnTo>
                    <a:pt x="7365" y="11904"/>
                  </a:lnTo>
                  <a:lnTo>
                    <a:pt x="7336" y="11795"/>
                  </a:lnTo>
                  <a:lnTo>
                    <a:pt x="7308" y="11732"/>
                  </a:lnTo>
                  <a:lnTo>
                    <a:pt x="7280" y="11685"/>
                  </a:lnTo>
                  <a:lnTo>
                    <a:pt x="7209" y="11622"/>
                  </a:lnTo>
                  <a:lnTo>
                    <a:pt x="7181" y="11575"/>
                  </a:lnTo>
                  <a:lnTo>
                    <a:pt x="7181" y="11528"/>
                  </a:lnTo>
                  <a:lnTo>
                    <a:pt x="7181" y="11497"/>
                  </a:lnTo>
                  <a:lnTo>
                    <a:pt x="7209" y="11450"/>
                  </a:lnTo>
                  <a:lnTo>
                    <a:pt x="7238" y="11419"/>
                  </a:lnTo>
                  <a:lnTo>
                    <a:pt x="7238" y="11372"/>
                  </a:lnTo>
                  <a:lnTo>
                    <a:pt x="7252" y="11372"/>
                  </a:lnTo>
                  <a:lnTo>
                    <a:pt x="7280" y="11387"/>
                  </a:lnTo>
                  <a:lnTo>
                    <a:pt x="7336" y="11450"/>
                  </a:lnTo>
                  <a:lnTo>
                    <a:pt x="7421" y="11544"/>
                  </a:lnTo>
                  <a:lnTo>
                    <a:pt x="7477" y="11607"/>
                  </a:lnTo>
                  <a:lnTo>
                    <a:pt x="7562" y="11685"/>
                  </a:lnTo>
                  <a:lnTo>
                    <a:pt x="7675" y="11779"/>
                  </a:lnTo>
                  <a:lnTo>
                    <a:pt x="7774" y="11826"/>
                  </a:lnTo>
                  <a:lnTo>
                    <a:pt x="7873" y="11857"/>
                  </a:lnTo>
                  <a:lnTo>
                    <a:pt x="7929" y="11873"/>
                  </a:lnTo>
                  <a:lnTo>
                    <a:pt x="7985" y="11857"/>
                  </a:lnTo>
                  <a:lnTo>
                    <a:pt x="8014" y="11826"/>
                  </a:lnTo>
                  <a:lnTo>
                    <a:pt x="8070" y="11826"/>
                  </a:lnTo>
                  <a:lnTo>
                    <a:pt x="8112" y="11857"/>
                  </a:lnTo>
                  <a:lnTo>
                    <a:pt x="8169" y="11920"/>
                  </a:lnTo>
                  <a:lnTo>
                    <a:pt x="8211" y="11951"/>
                  </a:lnTo>
                  <a:lnTo>
                    <a:pt x="8268" y="11983"/>
                  </a:lnTo>
                  <a:lnTo>
                    <a:pt x="8507" y="12092"/>
                  </a:lnTo>
                  <a:lnTo>
                    <a:pt x="8592" y="12108"/>
                  </a:lnTo>
                  <a:lnTo>
                    <a:pt x="8620" y="12108"/>
                  </a:lnTo>
                  <a:lnTo>
                    <a:pt x="8677" y="12092"/>
                  </a:lnTo>
                  <a:lnTo>
                    <a:pt x="8775" y="12045"/>
                  </a:lnTo>
                  <a:lnTo>
                    <a:pt x="8888" y="12030"/>
                  </a:lnTo>
                  <a:lnTo>
                    <a:pt x="9114" y="12030"/>
                  </a:lnTo>
                  <a:lnTo>
                    <a:pt x="9170" y="12045"/>
                  </a:lnTo>
                  <a:lnTo>
                    <a:pt x="9213" y="12092"/>
                  </a:lnTo>
                  <a:lnTo>
                    <a:pt x="9283" y="12202"/>
                  </a:lnTo>
                  <a:lnTo>
                    <a:pt x="9312" y="12265"/>
                  </a:lnTo>
                  <a:lnTo>
                    <a:pt x="9354" y="12312"/>
                  </a:lnTo>
                  <a:lnTo>
                    <a:pt x="9424" y="12437"/>
                  </a:lnTo>
                  <a:lnTo>
                    <a:pt x="9495" y="12546"/>
                  </a:lnTo>
                  <a:lnTo>
                    <a:pt x="9551" y="12609"/>
                  </a:lnTo>
                  <a:lnTo>
                    <a:pt x="9594" y="12625"/>
                  </a:lnTo>
                  <a:lnTo>
                    <a:pt x="9636" y="12609"/>
                  </a:lnTo>
                  <a:lnTo>
                    <a:pt x="9749" y="12531"/>
                  </a:lnTo>
                  <a:lnTo>
                    <a:pt x="9777" y="12515"/>
                  </a:lnTo>
                  <a:lnTo>
                    <a:pt x="9791" y="12531"/>
                  </a:lnTo>
                  <a:lnTo>
                    <a:pt x="9805" y="12531"/>
                  </a:lnTo>
                  <a:lnTo>
                    <a:pt x="9805" y="12562"/>
                  </a:lnTo>
                  <a:lnTo>
                    <a:pt x="9862" y="13126"/>
                  </a:lnTo>
                  <a:lnTo>
                    <a:pt x="9890" y="13251"/>
                  </a:lnTo>
                  <a:lnTo>
                    <a:pt x="9932" y="13424"/>
                  </a:lnTo>
                  <a:lnTo>
                    <a:pt x="9975" y="13549"/>
                  </a:lnTo>
                  <a:lnTo>
                    <a:pt x="10116" y="13815"/>
                  </a:lnTo>
                  <a:lnTo>
                    <a:pt x="10172" y="13925"/>
                  </a:lnTo>
                  <a:lnTo>
                    <a:pt x="10186" y="13972"/>
                  </a:lnTo>
                  <a:lnTo>
                    <a:pt x="10243" y="14082"/>
                  </a:lnTo>
                  <a:lnTo>
                    <a:pt x="10327" y="14207"/>
                  </a:lnTo>
                  <a:lnTo>
                    <a:pt x="10341" y="14222"/>
                  </a:lnTo>
                  <a:lnTo>
                    <a:pt x="10356" y="14222"/>
                  </a:lnTo>
                  <a:lnTo>
                    <a:pt x="10370" y="14222"/>
                  </a:lnTo>
                  <a:lnTo>
                    <a:pt x="10384" y="14207"/>
                  </a:lnTo>
                  <a:lnTo>
                    <a:pt x="10398" y="14160"/>
                  </a:lnTo>
                  <a:lnTo>
                    <a:pt x="10468" y="14066"/>
                  </a:lnTo>
                  <a:lnTo>
                    <a:pt x="10525" y="13988"/>
                  </a:lnTo>
                  <a:lnTo>
                    <a:pt x="10581" y="13894"/>
                  </a:lnTo>
                  <a:lnTo>
                    <a:pt x="10610" y="13847"/>
                  </a:lnTo>
                  <a:lnTo>
                    <a:pt x="10624" y="13800"/>
                  </a:lnTo>
                  <a:lnTo>
                    <a:pt x="10624" y="13737"/>
                  </a:lnTo>
                  <a:lnTo>
                    <a:pt x="10624" y="13549"/>
                  </a:lnTo>
                  <a:lnTo>
                    <a:pt x="10652" y="13439"/>
                  </a:lnTo>
                  <a:lnTo>
                    <a:pt x="10680" y="13314"/>
                  </a:lnTo>
                  <a:lnTo>
                    <a:pt x="10708" y="13267"/>
                  </a:lnTo>
                  <a:lnTo>
                    <a:pt x="10737" y="13220"/>
                  </a:lnTo>
                  <a:lnTo>
                    <a:pt x="10863" y="13079"/>
                  </a:lnTo>
                  <a:lnTo>
                    <a:pt x="10962" y="13001"/>
                  </a:lnTo>
                  <a:lnTo>
                    <a:pt x="11132" y="12907"/>
                  </a:lnTo>
                  <a:lnTo>
                    <a:pt x="11216" y="12828"/>
                  </a:lnTo>
                  <a:lnTo>
                    <a:pt x="11273" y="12766"/>
                  </a:lnTo>
                  <a:lnTo>
                    <a:pt x="11315" y="12719"/>
                  </a:lnTo>
                  <a:lnTo>
                    <a:pt x="11343" y="12672"/>
                  </a:lnTo>
                  <a:lnTo>
                    <a:pt x="11371" y="12562"/>
                  </a:lnTo>
                  <a:lnTo>
                    <a:pt x="11400" y="12515"/>
                  </a:lnTo>
                  <a:lnTo>
                    <a:pt x="11442" y="12499"/>
                  </a:lnTo>
                  <a:lnTo>
                    <a:pt x="11541" y="12499"/>
                  </a:lnTo>
                  <a:lnTo>
                    <a:pt x="11597" y="12499"/>
                  </a:lnTo>
                  <a:lnTo>
                    <a:pt x="11654" y="12468"/>
                  </a:lnTo>
                  <a:lnTo>
                    <a:pt x="11752" y="12437"/>
                  </a:lnTo>
                  <a:lnTo>
                    <a:pt x="11823" y="12421"/>
                  </a:lnTo>
                  <a:lnTo>
                    <a:pt x="11893" y="12437"/>
                  </a:lnTo>
                  <a:lnTo>
                    <a:pt x="11908" y="12453"/>
                  </a:lnTo>
                  <a:lnTo>
                    <a:pt x="11950" y="12484"/>
                  </a:lnTo>
                  <a:lnTo>
                    <a:pt x="11992" y="12515"/>
                  </a:lnTo>
                  <a:lnTo>
                    <a:pt x="12006" y="12562"/>
                  </a:lnTo>
                  <a:lnTo>
                    <a:pt x="12034" y="12625"/>
                  </a:lnTo>
                  <a:lnTo>
                    <a:pt x="12049" y="12672"/>
                  </a:lnTo>
                  <a:lnTo>
                    <a:pt x="12091" y="12781"/>
                  </a:lnTo>
                  <a:lnTo>
                    <a:pt x="12190" y="13126"/>
                  </a:lnTo>
                  <a:lnTo>
                    <a:pt x="12218" y="13173"/>
                  </a:lnTo>
                  <a:lnTo>
                    <a:pt x="12260" y="13220"/>
                  </a:lnTo>
                  <a:lnTo>
                    <a:pt x="12303" y="13236"/>
                  </a:lnTo>
                  <a:lnTo>
                    <a:pt x="12345" y="13251"/>
                  </a:lnTo>
                  <a:lnTo>
                    <a:pt x="12401" y="13236"/>
                  </a:lnTo>
                  <a:lnTo>
                    <a:pt x="12444" y="13220"/>
                  </a:lnTo>
                  <a:lnTo>
                    <a:pt x="12486" y="13204"/>
                  </a:lnTo>
                  <a:lnTo>
                    <a:pt x="12528" y="13220"/>
                  </a:lnTo>
                  <a:lnTo>
                    <a:pt x="12556" y="13267"/>
                  </a:lnTo>
                  <a:lnTo>
                    <a:pt x="12571" y="13314"/>
                  </a:lnTo>
                  <a:lnTo>
                    <a:pt x="12613" y="13439"/>
                  </a:lnTo>
                  <a:lnTo>
                    <a:pt x="12627" y="13549"/>
                  </a:lnTo>
                  <a:lnTo>
                    <a:pt x="12627" y="13737"/>
                  </a:lnTo>
                  <a:lnTo>
                    <a:pt x="12627" y="13862"/>
                  </a:lnTo>
                  <a:lnTo>
                    <a:pt x="12627" y="14113"/>
                  </a:lnTo>
                  <a:lnTo>
                    <a:pt x="12641" y="14175"/>
                  </a:lnTo>
                  <a:lnTo>
                    <a:pt x="12669" y="14222"/>
                  </a:lnTo>
                  <a:lnTo>
                    <a:pt x="12726" y="14285"/>
                  </a:lnTo>
                  <a:lnTo>
                    <a:pt x="12796" y="14395"/>
                  </a:lnTo>
                  <a:lnTo>
                    <a:pt x="12810" y="14426"/>
                  </a:lnTo>
                  <a:lnTo>
                    <a:pt x="12853" y="14551"/>
                  </a:lnTo>
                  <a:lnTo>
                    <a:pt x="12881" y="14583"/>
                  </a:lnTo>
                  <a:lnTo>
                    <a:pt x="12937" y="14692"/>
                  </a:lnTo>
                  <a:lnTo>
                    <a:pt x="12994" y="14755"/>
                  </a:lnTo>
                  <a:lnTo>
                    <a:pt x="13079" y="14833"/>
                  </a:lnTo>
                  <a:lnTo>
                    <a:pt x="13205" y="14974"/>
                  </a:lnTo>
                  <a:lnTo>
                    <a:pt x="13248" y="15006"/>
                  </a:lnTo>
                  <a:lnTo>
                    <a:pt x="13262" y="14990"/>
                  </a:lnTo>
                  <a:lnTo>
                    <a:pt x="13290" y="14990"/>
                  </a:lnTo>
                  <a:lnTo>
                    <a:pt x="13304" y="14943"/>
                  </a:lnTo>
                  <a:lnTo>
                    <a:pt x="13304" y="14880"/>
                  </a:lnTo>
                  <a:lnTo>
                    <a:pt x="13262" y="14771"/>
                  </a:lnTo>
                  <a:lnTo>
                    <a:pt x="13220" y="14661"/>
                  </a:lnTo>
                  <a:lnTo>
                    <a:pt x="13205" y="14614"/>
                  </a:lnTo>
                  <a:lnTo>
                    <a:pt x="13135" y="14520"/>
                  </a:lnTo>
                  <a:lnTo>
                    <a:pt x="13079" y="14457"/>
                  </a:lnTo>
                  <a:lnTo>
                    <a:pt x="12994" y="14379"/>
                  </a:lnTo>
                  <a:lnTo>
                    <a:pt x="12952" y="14363"/>
                  </a:lnTo>
                  <a:lnTo>
                    <a:pt x="12867" y="14301"/>
                  </a:lnTo>
                  <a:lnTo>
                    <a:pt x="12839" y="14254"/>
                  </a:lnTo>
                  <a:lnTo>
                    <a:pt x="12825" y="14191"/>
                  </a:lnTo>
                  <a:lnTo>
                    <a:pt x="12782" y="14019"/>
                  </a:lnTo>
                  <a:lnTo>
                    <a:pt x="12768" y="13894"/>
                  </a:lnTo>
                  <a:lnTo>
                    <a:pt x="12768" y="13862"/>
                  </a:lnTo>
                  <a:lnTo>
                    <a:pt x="12782" y="13737"/>
                  </a:lnTo>
                  <a:lnTo>
                    <a:pt x="12810" y="13627"/>
                  </a:lnTo>
                  <a:lnTo>
                    <a:pt x="12825" y="13596"/>
                  </a:lnTo>
                  <a:lnTo>
                    <a:pt x="12839" y="13580"/>
                  </a:lnTo>
                  <a:lnTo>
                    <a:pt x="12867" y="13580"/>
                  </a:lnTo>
                  <a:lnTo>
                    <a:pt x="12881" y="13580"/>
                  </a:lnTo>
                  <a:lnTo>
                    <a:pt x="12994" y="13627"/>
                  </a:lnTo>
                  <a:lnTo>
                    <a:pt x="13036" y="13643"/>
                  </a:lnTo>
                  <a:lnTo>
                    <a:pt x="13079" y="13674"/>
                  </a:lnTo>
                  <a:lnTo>
                    <a:pt x="13107" y="13721"/>
                  </a:lnTo>
                  <a:lnTo>
                    <a:pt x="13149" y="13768"/>
                  </a:lnTo>
                  <a:lnTo>
                    <a:pt x="13205" y="13831"/>
                  </a:lnTo>
                  <a:lnTo>
                    <a:pt x="13290" y="13909"/>
                  </a:lnTo>
                  <a:lnTo>
                    <a:pt x="13318" y="13956"/>
                  </a:lnTo>
                  <a:lnTo>
                    <a:pt x="13361" y="13941"/>
                  </a:lnTo>
                  <a:lnTo>
                    <a:pt x="13389" y="13956"/>
                  </a:lnTo>
                  <a:lnTo>
                    <a:pt x="13417" y="14003"/>
                  </a:lnTo>
                  <a:lnTo>
                    <a:pt x="13431" y="14050"/>
                  </a:lnTo>
                  <a:lnTo>
                    <a:pt x="13445" y="14066"/>
                  </a:lnTo>
                  <a:lnTo>
                    <a:pt x="13459" y="14082"/>
                  </a:lnTo>
                  <a:lnTo>
                    <a:pt x="13488" y="14082"/>
                  </a:lnTo>
                  <a:lnTo>
                    <a:pt x="13502" y="14066"/>
                  </a:lnTo>
                  <a:lnTo>
                    <a:pt x="13685" y="13909"/>
                  </a:lnTo>
                  <a:lnTo>
                    <a:pt x="13770" y="13831"/>
                  </a:lnTo>
                  <a:lnTo>
                    <a:pt x="13840" y="13768"/>
                  </a:lnTo>
                  <a:lnTo>
                    <a:pt x="13854" y="13721"/>
                  </a:lnTo>
                  <a:lnTo>
                    <a:pt x="13854" y="13659"/>
                  </a:lnTo>
                  <a:lnTo>
                    <a:pt x="13756" y="13236"/>
                  </a:lnTo>
                  <a:lnTo>
                    <a:pt x="13727" y="13189"/>
                  </a:lnTo>
                  <a:lnTo>
                    <a:pt x="13699" y="13142"/>
                  </a:lnTo>
                  <a:lnTo>
                    <a:pt x="13629" y="13048"/>
                  </a:lnTo>
                  <a:lnTo>
                    <a:pt x="13558" y="12922"/>
                  </a:lnTo>
                  <a:lnTo>
                    <a:pt x="13502" y="12813"/>
                  </a:lnTo>
                  <a:lnTo>
                    <a:pt x="13488" y="12781"/>
                  </a:lnTo>
                  <a:lnTo>
                    <a:pt x="13474" y="12734"/>
                  </a:lnTo>
                  <a:lnTo>
                    <a:pt x="13488" y="12687"/>
                  </a:lnTo>
                  <a:lnTo>
                    <a:pt x="13572" y="12625"/>
                  </a:lnTo>
                  <a:lnTo>
                    <a:pt x="13615" y="12593"/>
                  </a:lnTo>
                  <a:lnTo>
                    <a:pt x="13699" y="12578"/>
                  </a:lnTo>
                  <a:lnTo>
                    <a:pt x="13742" y="12578"/>
                  </a:lnTo>
                  <a:lnTo>
                    <a:pt x="13784" y="12609"/>
                  </a:lnTo>
                  <a:lnTo>
                    <a:pt x="13897" y="12687"/>
                  </a:lnTo>
                  <a:lnTo>
                    <a:pt x="13911" y="12703"/>
                  </a:lnTo>
                  <a:lnTo>
                    <a:pt x="13925" y="12687"/>
                  </a:lnTo>
                  <a:lnTo>
                    <a:pt x="13939" y="12687"/>
                  </a:lnTo>
                  <a:lnTo>
                    <a:pt x="13939" y="12656"/>
                  </a:lnTo>
                  <a:lnTo>
                    <a:pt x="13939" y="12640"/>
                  </a:lnTo>
                  <a:lnTo>
                    <a:pt x="13953" y="12578"/>
                  </a:lnTo>
                  <a:lnTo>
                    <a:pt x="13996" y="12562"/>
                  </a:lnTo>
                  <a:lnTo>
                    <a:pt x="14165" y="12515"/>
                  </a:lnTo>
                  <a:lnTo>
                    <a:pt x="14207" y="12484"/>
                  </a:lnTo>
                  <a:lnTo>
                    <a:pt x="14250" y="12453"/>
                  </a:lnTo>
                  <a:lnTo>
                    <a:pt x="14278" y="12421"/>
                  </a:lnTo>
                  <a:lnTo>
                    <a:pt x="14320" y="12421"/>
                  </a:lnTo>
                  <a:lnTo>
                    <a:pt x="14391" y="12421"/>
                  </a:lnTo>
                  <a:lnTo>
                    <a:pt x="14475" y="12390"/>
                  </a:lnTo>
                  <a:lnTo>
                    <a:pt x="14503" y="12374"/>
                  </a:lnTo>
                  <a:lnTo>
                    <a:pt x="14616" y="12312"/>
                  </a:lnTo>
                  <a:lnTo>
                    <a:pt x="14645" y="12296"/>
                  </a:lnTo>
                  <a:lnTo>
                    <a:pt x="14743" y="12233"/>
                  </a:lnTo>
                  <a:lnTo>
                    <a:pt x="14856" y="12139"/>
                  </a:lnTo>
                  <a:lnTo>
                    <a:pt x="14898" y="12108"/>
                  </a:lnTo>
                  <a:lnTo>
                    <a:pt x="14927" y="12061"/>
                  </a:lnTo>
                  <a:lnTo>
                    <a:pt x="14955" y="12014"/>
                  </a:lnTo>
                  <a:lnTo>
                    <a:pt x="14997" y="11904"/>
                  </a:lnTo>
                  <a:lnTo>
                    <a:pt x="15025" y="11857"/>
                  </a:lnTo>
                  <a:lnTo>
                    <a:pt x="15082" y="11748"/>
                  </a:lnTo>
                  <a:lnTo>
                    <a:pt x="15152" y="11622"/>
                  </a:lnTo>
                  <a:lnTo>
                    <a:pt x="15167" y="11575"/>
                  </a:lnTo>
                  <a:lnTo>
                    <a:pt x="15181" y="11513"/>
                  </a:lnTo>
                  <a:lnTo>
                    <a:pt x="15181" y="11481"/>
                  </a:lnTo>
                  <a:lnTo>
                    <a:pt x="15167" y="11434"/>
                  </a:lnTo>
                  <a:lnTo>
                    <a:pt x="15152" y="11387"/>
                  </a:lnTo>
                  <a:lnTo>
                    <a:pt x="15138" y="11340"/>
                  </a:lnTo>
                  <a:lnTo>
                    <a:pt x="15152" y="11309"/>
                  </a:lnTo>
                  <a:lnTo>
                    <a:pt x="15167" y="11262"/>
                  </a:lnTo>
                  <a:lnTo>
                    <a:pt x="15152" y="11215"/>
                  </a:lnTo>
                  <a:lnTo>
                    <a:pt x="15138" y="11168"/>
                  </a:lnTo>
                  <a:lnTo>
                    <a:pt x="15096" y="11058"/>
                  </a:lnTo>
                  <a:lnTo>
                    <a:pt x="14997" y="10792"/>
                  </a:lnTo>
                  <a:lnTo>
                    <a:pt x="14969" y="10698"/>
                  </a:lnTo>
                  <a:lnTo>
                    <a:pt x="14983" y="10651"/>
                  </a:lnTo>
                  <a:lnTo>
                    <a:pt x="15011" y="10604"/>
                  </a:lnTo>
                  <a:lnTo>
                    <a:pt x="15068" y="10542"/>
                  </a:lnTo>
                  <a:lnTo>
                    <a:pt x="15167" y="10479"/>
                  </a:lnTo>
                  <a:lnTo>
                    <a:pt x="15195" y="10448"/>
                  </a:lnTo>
                  <a:lnTo>
                    <a:pt x="15237" y="10416"/>
                  </a:lnTo>
                  <a:lnTo>
                    <a:pt x="15251" y="10385"/>
                  </a:lnTo>
                  <a:lnTo>
                    <a:pt x="15237" y="10354"/>
                  </a:lnTo>
                  <a:lnTo>
                    <a:pt x="15195" y="10354"/>
                  </a:lnTo>
                  <a:lnTo>
                    <a:pt x="15096" y="10354"/>
                  </a:lnTo>
                  <a:lnTo>
                    <a:pt x="15011" y="10354"/>
                  </a:lnTo>
                  <a:lnTo>
                    <a:pt x="14941" y="10354"/>
                  </a:lnTo>
                  <a:lnTo>
                    <a:pt x="14913" y="10338"/>
                  </a:lnTo>
                  <a:lnTo>
                    <a:pt x="14884" y="10291"/>
                  </a:lnTo>
                  <a:lnTo>
                    <a:pt x="14856" y="10244"/>
                  </a:lnTo>
                  <a:lnTo>
                    <a:pt x="14800" y="10150"/>
                  </a:lnTo>
                  <a:lnTo>
                    <a:pt x="14786" y="10134"/>
                  </a:lnTo>
                  <a:lnTo>
                    <a:pt x="14786" y="10119"/>
                  </a:lnTo>
                  <a:lnTo>
                    <a:pt x="14814" y="10087"/>
                  </a:lnTo>
                  <a:lnTo>
                    <a:pt x="14856" y="10072"/>
                  </a:lnTo>
                  <a:lnTo>
                    <a:pt x="14955" y="10009"/>
                  </a:lnTo>
                  <a:lnTo>
                    <a:pt x="14997" y="9993"/>
                  </a:lnTo>
                  <a:lnTo>
                    <a:pt x="15082" y="9915"/>
                  </a:lnTo>
                  <a:lnTo>
                    <a:pt x="15138" y="9852"/>
                  </a:lnTo>
                  <a:lnTo>
                    <a:pt x="15181" y="9821"/>
                  </a:lnTo>
                  <a:lnTo>
                    <a:pt x="15223" y="9805"/>
                  </a:lnTo>
                  <a:lnTo>
                    <a:pt x="15223" y="9821"/>
                  </a:lnTo>
                  <a:lnTo>
                    <a:pt x="15237" y="9821"/>
                  </a:lnTo>
                  <a:lnTo>
                    <a:pt x="15223" y="9868"/>
                  </a:lnTo>
                  <a:lnTo>
                    <a:pt x="15209" y="9915"/>
                  </a:lnTo>
                  <a:lnTo>
                    <a:pt x="15195" y="9962"/>
                  </a:lnTo>
                  <a:lnTo>
                    <a:pt x="15223" y="10009"/>
                  </a:lnTo>
                  <a:lnTo>
                    <a:pt x="15251" y="10025"/>
                  </a:lnTo>
                  <a:lnTo>
                    <a:pt x="15279" y="10040"/>
                  </a:lnTo>
                  <a:lnTo>
                    <a:pt x="15378" y="10025"/>
                  </a:lnTo>
                  <a:lnTo>
                    <a:pt x="15477" y="9978"/>
                  </a:lnTo>
                  <a:lnTo>
                    <a:pt x="15533" y="9978"/>
                  </a:lnTo>
                  <a:lnTo>
                    <a:pt x="15576" y="9993"/>
                  </a:lnTo>
                  <a:lnTo>
                    <a:pt x="15618" y="10009"/>
                  </a:lnTo>
                  <a:lnTo>
                    <a:pt x="15660" y="10056"/>
                  </a:lnTo>
                  <a:lnTo>
                    <a:pt x="15689" y="10103"/>
                  </a:lnTo>
                  <a:lnTo>
                    <a:pt x="15717" y="10134"/>
                  </a:lnTo>
                  <a:lnTo>
                    <a:pt x="15731" y="10228"/>
                  </a:lnTo>
                  <a:lnTo>
                    <a:pt x="15731" y="10338"/>
                  </a:lnTo>
                  <a:lnTo>
                    <a:pt x="15731" y="10432"/>
                  </a:lnTo>
                  <a:lnTo>
                    <a:pt x="15717" y="10557"/>
                  </a:lnTo>
                  <a:lnTo>
                    <a:pt x="15689" y="10667"/>
                  </a:lnTo>
                  <a:lnTo>
                    <a:pt x="15674" y="10698"/>
                  </a:lnTo>
                  <a:lnTo>
                    <a:pt x="15689" y="10714"/>
                  </a:lnTo>
                  <a:lnTo>
                    <a:pt x="15703" y="10730"/>
                  </a:lnTo>
                  <a:lnTo>
                    <a:pt x="15717" y="10730"/>
                  </a:lnTo>
                  <a:lnTo>
                    <a:pt x="15745" y="10730"/>
                  </a:lnTo>
                  <a:lnTo>
                    <a:pt x="15801" y="10730"/>
                  </a:lnTo>
                  <a:lnTo>
                    <a:pt x="15858" y="10698"/>
                  </a:lnTo>
                  <a:lnTo>
                    <a:pt x="15886" y="10683"/>
                  </a:lnTo>
                  <a:lnTo>
                    <a:pt x="15971" y="10620"/>
                  </a:lnTo>
                  <a:lnTo>
                    <a:pt x="16041" y="10542"/>
                  </a:lnTo>
                  <a:lnTo>
                    <a:pt x="16069" y="10495"/>
                  </a:lnTo>
                  <a:lnTo>
                    <a:pt x="16055" y="10448"/>
                  </a:lnTo>
                  <a:lnTo>
                    <a:pt x="15971" y="10244"/>
                  </a:lnTo>
                  <a:lnTo>
                    <a:pt x="15943" y="10150"/>
                  </a:lnTo>
                  <a:lnTo>
                    <a:pt x="15943" y="10056"/>
                  </a:lnTo>
                  <a:lnTo>
                    <a:pt x="15943" y="10025"/>
                  </a:lnTo>
                  <a:lnTo>
                    <a:pt x="15943" y="9931"/>
                  </a:lnTo>
                  <a:lnTo>
                    <a:pt x="15914" y="9837"/>
                  </a:lnTo>
                  <a:lnTo>
                    <a:pt x="15900" y="9790"/>
                  </a:lnTo>
                  <a:lnTo>
                    <a:pt x="15886" y="9743"/>
                  </a:lnTo>
                  <a:lnTo>
                    <a:pt x="15914" y="9696"/>
                  </a:lnTo>
                  <a:lnTo>
                    <a:pt x="15985" y="9617"/>
                  </a:lnTo>
                  <a:lnTo>
                    <a:pt x="16041" y="9555"/>
                  </a:lnTo>
                  <a:lnTo>
                    <a:pt x="16084" y="9523"/>
                  </a:lnTo>
                  <a:lnTo>
                    <a:pt x="16126" y="9508"/>
                  </a:lnTo>
                  <a:lnTo>
                    <a:pt x="16154" y="9523"/>
                  </a:lnTo>
                  <a:lnTo>
                    <a:pt x="16168" y="9539"/>
                  </a:lnTo>
                  <a:lnTo>
                    <a:pt x="16168" y="9570"/>
                  </a:lnTo>
                  <a:lnTo>
                    <a:pt x="16182" y="9586"/>
                  </a:lnTo>
                  <a:lnTo>
                    <a:pt x="16253" y="9586"/>
                  </a:lnTo>
                  <a:lnTo>
                    <a:pt x="16295" y="9570"/>
                  </a:lnTo>
                  <a:lnTo>
                    <a:pt x="16323" y="9539"/>
                  </a:lnTo>
                  <a:lnTo>
                    <a:pt x="16366" y="9523"/>
                  </a:lnTo>
                  <a:lnTo>
                    <a:pt x="16408" y="9539"/>
                  </a:lnTo>
                  <a:lnTo>
                    <a:pt x="16450" y="9555"/>
                  </a:lnTo>
                  <a:lnTo>
                    <a:pt x="16493" y="9570"/>
                  </a:lnTo>
                  <a:lnTo>
                    <a:pt x="16535" y="9539"/>
                  </a:lnTo>
                  <a:lnTo>
                    <a:pt x="16662" y="9398"/>
                  </a:lnTo>
                  <a:lnTo>
                    <a:pt x="16747" y="9304"/>
                  </a:lnTo>
                  <a:lnTo>
                    <a:pt x="16803" y="9241"/>
                  </a:lnTo>
                  <a:lnTo>
                    <a:pt x="16874" y="9148"/>
                  </a:lnTo>
                  <a:lnTo>
                    <a:pt x="17085" y="8866"/>
                  </a:lnTo>
                  <a:lnTo>
                    <a:pt x="17142" y="8756"/>
                  </a:lnTo>
                  <a:lnTo>
                    <a:pt x="17226" y="8568"/>
                  </a:lnTo>
                  <a:lnTo>
                    <a:pt x="17255" y="8505"/>
                  </a:lnTo>
                  <a:lnTo>
                    <a:pt x="17255" y="8443"/>
                  </a:lnTo>
                  <a:lnTo>
                    <a:pt x="17255" y="8270"/>
                  </a:lnTo>
                  <a:lnTo>
                    <a:pt x="17269" y="8145"/>
                  </a:lnTo>
                  <a:lnTo>
                    <a:pt x="17311" y="7800"/>
                  </a:lnTo>
                  <a:lnTo>
                    <a:pt x="17325" y="7675"/>
                  </a:lnTo>
                  <a:lnTo>
                    <a:pt x="17325" y="7659"/>
                  </a:lnTo>
                  <a:lnTo>
                    <a:pt x="17311" y="7597"/>
                  </a:lnTo>
                  <a:lnTo>
                    <a:pt x="17283" y="7550"/>
                  </a:lnTo>
                  <a:lnTo>
                    <a:pt x="17226" y="7487"/>
                  </a:lnTo>
                  <a:lnTo>
                    <a:pt x="17184" y="7456"/>
                  </a:lnTo>
                  <a:lnTo>
                    <a:pt x="17142" y="7472"/>
                  </a:lnTo>
                  <a:lnTo>
                    <a:pt x="17029" y="7550"/>
                  </a:lnTo>
                  <a:lnTo>
                    <a:pt x="16972" y="7581"/>
                  </a:lnTo>
                  <a:lnTo>
                    <a:pt x="16930" y="7565"/>
                  </a:lnTo>
                  <a:lnTo>
                    <a:pt x="16888" y="7550"/>
                  </a:lnTo>
                  <a:lnTo>
                    <a:pt x="16845" y="7503"/>
                  </a:lnTo>
                  <a:lnTo>
                    <a:pt x="16817" y="7456"/>
                  </a:lnTo>
                  <a:lnTo>
                    <a:pt x="16803" y="7425"/>
                  </a:lnTo>
                  <a:lnTo>
                    <a:pt x="16775" y="7378"/>
                  </a:lnTo>
                  <a:lnTo>
                    <a:pt x="16733" y="7362"/>
                  </a:lnTo>
                  <a:lnTo>
                    <a:pt x="16718" y="7346"/>
                  </a:lnTo>
                  <a:lnTo>
                    <a:pt x="16733" y="7331"/>
                  </a:lnTo>
                  <a:lnTo>
                    <a:pt x="16817" y="7237"/>
                  </a:lnTo>
                  <a:lnTo>
                    <a:pt x="16944" y="7096"/>
                  </a:lnTo>
                  <a:lnTo>
                    <a:pt x="17015" y="7017"/>
                  </a:lnTo>
                  <a:lnTo>
                    <a:pt x="17071" y="6955"/>
                  </a:lnTo>
                  <a:lnTo>
                    <a:pt x="17099" y="6908"/>
                  </a:lnTo>
                  <a:lnTo>
                    <a:pt x="17114" y="6861"/>
                  </a:lnTo>
                  <a:lnTo>
                    <a:pt x="17128" y="6829"/>
                  </a:lnTo>
                  <a:lnTo>
                    <a:pt x="17156" y="6782"/>
                  </a:lnTo>
                  <a:lnTo>
                    <a:pt x="17565" y="6328"/>
                  </a:lnTo>
                  <a:lnTo>
                    <a:pt x="17607" y="6297"/>
                  </a:lnTo>
                  <a:lnTo>
                    <a:pt x="17664" y="6281"/>
                  </a:lnTo>
                  <a:lnTo>
                    <a:pt x="17678" y="6281"/>
                  </a:lnTo>
                  <a:lnTo>
                    <a:pt x="17791" y="6281"/>
                  </a:lnTo>
                  <a:lnTo>
                    <a:pt x="18031" y="6281"/>
                  </a:lnTo>
                  <a:lnTo>
                    <a:pt x="18087" y="6281"/>
                  </a:lnTo>
                  <a:lnTo>
                    <a:pt x="18129" y="6265"/>
                  </a:lnTo>
                  <a:lnTo>
                    <a:pt x="18172" y="6234"/>
                  </a:lnTo>
                  <a:lnTo>
                    <a:pt x="18228" y="6218"/>
                  </a:lnTo>
                  <a:lnTo>
                    <a:pt x="18270" y="6234"/>
                  </a:lnTo>
                  <a:lnTo>
                    <a:pt x="18369" y="6265"/>
                  </a:lnTo>
                  <a:lnTo>
                    <a:pt x="18411" y="6297"/>
                  </a:lnTo>
                  <a:lnTo>
                    <a:pt x="18426" y="6344"/>
                  </a:lnTo>
                  <a:lnTo>
                    <a:pt x="18426" y="6375"/>
                  </a:lnTo>
                  <a:lnTo>
                    <a:pt x="18440" y="6406"/>
                  </a:lnTo>
                  <a:lnTo>
                    <a:pt x="18440" y="6422"/>
                  </a:lnTo>
                  <a:lnTo>
                    <a:pt x="18468" y="6422"/>
                  </a:lnTo>
                  <a:lnTo>
                    <a:pt x="18482" y="6438"/>
                  </a:lnTo>
                  <a:lnTo>
                    <a:pt x="18722" y="6375"/>
                  </a:lnTo>
                  <a:lnTo>
                    <a:pt x="18807" y="6359"/>
                  </a:lnTo>
                  <a:lnTo>
                    <a:pt x="18821" y="6359"/>
                  </a:lnTo>
                  <a:lnTo>
                    <a:pt x="18807" y="6328"/>
                  </a:lnTo>
                  <a:lnTo>
                    <a:pt x="18792" y="6281"/>
                  </a:lnTo>
                  <a:lnTo>
                    <a:pt x="18792" y="6234"/>
                  </a:lnTo>
                  <a:lnTo>
                    <a:pt x="18821" y="6124"/>
                  </a:lnTo>
                  <a:lnTo>
                    <a:pt x="18863" y="5999"/>
                  </a:lnTo>
                  <a:lnTo>
                    <a:pt x="18891" y="5889"/>
                  </a:lnTo>
                  <a:lnTo>
                    <a:pt x="18919" y="5842"/>
                  </a:lnTo>
                  <a:lnTo>
                    <a:pt x="18962" y="5796"/>
                  </a:lnTo>
                  <a:lnTo>
                    <a:pt x="19075" y="5717"/>
                  </a:lnTo>
                  <a:lnTo>
                    <a:pt x="19117" y="5686"/>
                  </a:lnTo>
                  <a:lnTo>
                    <a:pt x="19173" y="5686"/>
                  </a:lnTo>
                  <a:lnTo>
                    <a:pt x="19343" y="5733"/>
                  </a:lnTo>
                  <a:lnTo>
                    <a:pt x="19385" y="5764"/>
                  </a:lnTo>
                  <a:lnTo>
                    <a:pt x="19427" y="5811"/>
                  </a:lnTo>
                  <a:lnTo>
                    <a:pt x="19441" y="5842"/>
                  </a:lnTo>
                  <a:lnTo>
                    <a:pt x="19456" y="5874"/>
                  </a:lnTo>
                  <a:lnTo>
                    <a:pt x="19470" y="5874"/>
                  </a:lnTo>
                  <a:lnTo>
                    <a:pt x="19484" y="5874"/>
                  </a:lnTo>
                  <a:lnTo>
                    <a:pt x="19498" y="5858"/>
                  </a:lnTo>
                  <a:lnTo>
                    <a:pt x="19568" y="5796"/>
                  </a:lnTo>
                  <a:lnTo>
                    <a:pt x="19653" y="5717"/>
                  </a:lnTo>
                  <a:lnTo>
                    <a:pt x="19836" y="5561"/>
                  </a:lnTo>
                  <a:lnTo>
                    <a:pt x="19851" y="5545"/>
                  </a:lnTo>
                  <a:lnTo>
                    <a:pt x="19865" y="5545"/>
                  </a:lnTo>
                  <a:lnTo>
                    <a:pt x="19879" y="5561"/>
                  </a:lnTo>
                  <a:lnTo>
                    <a:pt x="19879" y="5592"/>
                  </a:lnTo>
                  <a:lnTo>
                    <a:pt x="19879" y="5764"/>
                  </a:lnTo>
                  <a:lnTo>
                    <a:pt x="19865" y="5827"/>
                  </a:lnTo>
                  <a:lnTo>
                    <a:pt x="19836" y="5874"/>
                  </a:lnTo>
                  <a:lnTo>
                    <a:pt x="19709" y="6015"/>
                  </a:lnTo>
                  <a:lnTo>
                    <a:pt x="19625" y="6093"/>
                  </a:lnTo>
                  <a:lnTo>
                    <a:pt x="19582" y="6109"/>
                  </a:lnTo>
                  <a:lnTo>
                    <a:pt x="19540" y="6140"/>
                  </a:lnTo>
                  <a:lnTo>
                    <a:pt x="19498" y="6187"/>
                  </a:lnTo>
                  <a:lnTo>
                    <a:pt x="19427" y="6312"/>
                  </a:lnTo>
                  <a:lnTo>
                    <a:pt x="19357" y="6406"/>
                  </a:lnTo>
                  <a:lnTo>
                    <a:pt x="19300" y="6469"/>
                  </a:lnTo>
                  <a:lnTo>
                    <a:pt x="19216" y="6563"/>
                  </a:lnTo>
                  <a:lnTo>
                    <a:pt x="19159" y="6626"/>
                  </a:lnTo>
                  <a:lnTo>
                    <a:pt x="19117" y="6657"/>
                  </a:lnTo>
                  <a:lnTo>
                    <a:pt x="19089" y="6673"/>
                  </a:lnTo>
                  <a:lnTo>
                    <a:pt x="19060" y="6688"/>
                  </a:lnTo>
                  <a:lnTo>
                    <a:pt x="19032" y="6735"/>
                  </a:lnTo>
                  <a:lnTo>
                    <a:pt x="18934" y="7080"/>
                  </a:lnTo>
                  <a:lnTo>
                    <a:pt x="18919" y="7127"/>
                  </a:lnTo>
                  <a:lnTo>
                    <a:pt x="18919" y="7190"/>
                  </a:lnTo>
                  <a:lnTo>
                    <a:pt x="19046" y="7988"/>
                  </a:lnTo>
                  <a:lnTo>
                    <a:pt x="19046" y="8004"/>
                  </a:lnTo>
                  <a:lnTo>
                    <a:pt x="19060" y="8020"/>
                  </a:lnTo>
                  <a:lnTo>
                    <a:pt x="19075" y="8020"/>
                  </a:lnTo>
                  <a:lnTo>
                    <a:pt x="19089" y="8004"/>
                  </a:lnTo>
                  <a:lnTo>
                    <a:pt x="19230" y="7800"/>
                  </a:lnTo>
                  <a:lnTo>
                    <a:pt x="19286" y="7706"/>
                  </a:lnTo>
                  <a:lnTo>
                    <a:pt x="19357" y="7612"/>
                  </a:lnTo>
                  <a:lnTo>
                    <a:pt x="19371" y="7565"/>
                  </a:lnTo>
                  <a:lnTo>
                    <a:pt x="19427" y="7456"/>
                  </a:lnTo>
                  <a:lnTo>
                    <a:pt x="19441" y="7425"/>
                  </a:lnTo>
                  <a:lnTo>
                    <a:pt x="19470" y="7362"/>
                  </a:lnTo>
                  <a:lnTo>
                    <a:pt x="19512" y="7331"/>
                  </a:lnTo>
                  <a:lnTo>
                    <a:pt x="19554" y="7315"/>
                  </a:lnTo>
                  <a:lnTo>
                    <a:pt x="19582" y="7268"/>
                  </a:lnTo>
                  <a:lnTo>
                    <a:pt x="19597" y="7221"/>
                  </a:lnTo>
                  <a:lnTo>
                    <a:pt x="19597" y="7190"/>
                  </a:lnTo>
                  <a:lnTo>
                    <a:pt x="19611" y="7143"/>
                  </a:lnTo>
                  <a:lnTo>
                    <a:pt x="19639" y="7096"/>
                  </a:lnTo>
                  <a:lnTo>
                    <a:pt x="19667" y="7049"/>
                  </a:lnTo>
                  <a:lnTo>
                    <a:pt x="19681" y="7002"/>
                  </a:lnTo>
                  <a:lnTo>
                    <a:pt x="19724" y="6814"/>
                  </a:lnTo>
                  <a:lnTo>
                    <a:pt x="19738" y="6704"/>
                  </a:lnTo>
                  <a:lnTo>
                    <a:pt x="19724" y="6688"/>
                  </a:lnTo>
                  <a:lnTo>
                    <a:pt x="19681" y="6673"/>
                  </a:lnTo>
                  <a:lnTo>
                    <a:pt x="19653" y="6673"/>
                  </a:lnTo>
                  <a:lnTo>
                    <a:pt x="19639" y="6673"/>
                  </a:lnTo>
                  <a:lnTo>
                    <a:pt x="19625" y="6657"/>
                  </a:lnTo>
                  <a:lnTo>
                    <a:pt x="19625" y="6641"/>
                  </a:lnTo>
                  <a:lnTo>
                    <a:pt x="19625" y="6610"/>
                  </a:lnTo>
                  <a:lnTo>
                    <a:pt x="19724" y="6344"/>
                  </a:lnTo>
                  <a:lnTo>
                    <a:pt x="19738" y="6297"/>
                  </a:lnTo>
                  <a:lnTo>
                    <a:pt x="19780" y="6250"/>
                  </a:lnTo>
                  <a:lnTo>
                    <a:pt x="19865" y="6187"/>
                  </a:lnTo>
                  <a:lnTo>
                    <a:pt x="19893" y="6156"/>
                  </a:lnTo>
                  <a:lnTo>
                    <a:pt x="19978" y="6140"/>
                  </a:lnTo>
                  <a:lnTo>
                    <a:pt x="20020" y="6140"/>
                  </a:lnTo>
                  <a:lnTo>
                    <a:pt x="20048" y="6171"/>
                  </a:lnTo>
                  <a:lnTo>
                    <a:pt x="20062" y="6187"/>
                  </a:lnTo>
                  <a:lnTo>
                    <a:pt x="20090" y="6187"/>
                  </a:lnTo>
                  <a:lnTo>
                    <a:pt x="20133" y="6171"/>
                  </a:lnTo>
                  <a:lnTo>
                    <a:pt x="20246" y="6030"/>
                  </a:lnTo>
                  <a:lnTo>
                    <a:pt x="20274" y="6015"/>
                  </a:lnTo>
                  <a:lnTo>
                    <a:pt x="20288" y="6015"/>
                  </a:lnTo>
                  <a:lnTo>
                    <a:pt x="20316" y="6015"/>
                  </a:lnTo>
                  <a:lnTo>
                    <a:pt x="20330" y="6030"/>
                  </a:lnTo>
                  <a:lnTo>
                    <a:pt x="20457" y="6171"/>
                  </a:lnTo>
                  <a:lnTo>
                    <a:pt x="20471" y="6187"/>
                  </a:lnTo>
                  <a:lnTo>
                    <a:pt x="20500" y="6187"/>
                  </a:lnTo>
                  <a:lnTo>
                    <a:pt x="20514" y="6171"/>
                  </a:lnTo>
                  <a:lnTo>
                    <a:pt x="20514" y="6156"/>
                  </a:lnTo>
                  <a:lnTo>
                    <a:pt x="20556" y="6046"/>
                  </a:lnTo>
                  <a:lnTo>
                    <a:pt x="20584" y="5999"/>
                  </a:lnTo>
                  <a:lnTo>
                    <a:pt x="20627" y="5983"/>
                  </a:lnTo>
                  <a:lnTo>
                    <a:pt x="20655" y="5983"/>
                  </a:lnTo>
                  <a:lnTo>
                    <a:pt x="20697" y="5968"/>
                  </a:lnTo>
                  <a:lnTo>
                    <a:pt x="20739" y="5936"/>
                  </a:lnTo>
                  <a:lnTo>
                    <a:pt x="20880" y="5733"/>
                  </a:lnTo>
                  <a:lnTo>
                    <a:pt x="20923" y="5686"/>
                  </a:lnTo>
                  <a:lnTo>
                    <a:pt x="20965" y="5655"/>
                  </a:lnTo>
                  <a:lnTo>
                    <a:pt x="21134" y="5545"/>
                  </a:lnTo>
                  <a:lnTo>
                    <a:pt x="21191" y="5529"/>
                  </a:lnTo>
                  <a:lnTo>
                    <a:pt x="21247" y="5529"/>
                  </a:lnTo>
                  <a:lnTo>
                    <a:pt x="21275" y="5529"/>
                  </a:lnTo>
                  <a:lnTo>
                    <a:pt x="21332" y="5529"/>
                  </a:lnTo>
                  <a:lnTo>
                    <a:pt x="21374" y="5545"/>
                  </a:lnTo>
                  <a:lnTo>
                    <a:pt x="21417" y="5576"/>
                  </a:lnTo>
                  <a:lnTo>
                    <a:pt x="21459" y="5576"/>
                  </a:lnTo>
                  <a:lnTo>
                    <a:pt x="21473" y="5561"/>
                  </a:lnTo>
                  <a:lnTo>
                    <a:pt x="21473" y="5467"/>
                  </a:lnTo>
                  <a:lnTo>
                    <a:pt x="21473" y="5435"/>
                  </a:lnTo>
                  <a:lnTo>
                    <a:pt x="21445" y="5310"/>
                  </a:lnTo>
                  <a:lnTo>
                    <a:pt x="21417" y="5200"/>
                  </a:lnTo>
                  <a:lnTo>
                    <a:pt x="21388" y="5138"/>
                  </a:lnTo>
                  <a:lnTo>
                    <a:pt x="21360" y="5091"/>
                  </a:lnTo>
                  <a:lnTo>
                    <a:pt x="21304" y="5028"/>
                  </a:lnTo>
                  <a:lnTo>
                    <a:pt x="21290" y="5012"/>
                  </a:lnTo>
                  <a:lnTo>
                    <a:pt x="21290" y="4997"/>
                  </a:lnTo>
                  <a:lnTo>
                    <a:pt x="21290" y="4965"/>
                  </a:lnTo>
                  <a:lnTo>
                    <a:pt x="21318" y="4965"/>
                  </a:lnTo>
                  <a:lnTo>
                    <a:pt x="21346" y="4934"/>
                  </a:lnTo>
                  <a:lnTo>
                    <a:pt x="21445" y="4887"/>
                  </a:lnTo>
                  <a:lnTo>
                    <a:pt x="21487" y="4856"/>
                  </a:lnTo>
                  <a:close/>
                  <a:moveTo>
                    <a:pt x="2963" y="7284"/>
                  </a:moveTo>
                  <a:lnTo>
                    <a:pt x="2963" y="7284"/>
                  </a:lnTo>
                  <a:lnTo>
                    <a:pt x="2920" y="7237"/>
                  </a:lnTo>
                  <a:lnTo>
                    <a:pt x="2892" y="7205"/>
                  </a:lnTo>
                  <a:lnTo>
                    <a:pt x="2920" y="7237"/>
                  </a:lnTo>
                  <a:lnTo>
                    <a:pt x="2963" y="7284"/>
                  </a:lnTo>
                  <a:close/>
                  <a:moveTo>
                    <a:pt x="6617" y="9743"/>
                  </a:moveTo>
                  <a:lnTo>
                    <a:pt x="6617" y="9743"/>
                  </a:lnTo>
                  <a:lnTo>
                    <a:pt x="6589" y="9696"/>
                  </a:lnTo>
                  <a:lnTo>
                    <a:pt x="6546" y="9680"/>
                  </a:lnTo>
                  <a:lnTo>
                    <a:pt x="6518" y="9664"/>
                  </a:lnTo>
                  <a:lnTo>
                    <a:pt x="6448" y="9664"/>
                  </a:lnTo>
                  <a:lnTo>
                    <a:pt x="6363" y="9696"/>
                  </a:lnTo>
                  <a:lnTo>
                    <a:pt x="6321" y="9711"/>
                  </a:lnTo>
                  <a:lnTo>
                    <a:pt x="6278" y="9727"/>
                  </a:lnTo>
                  <a:lnTo>
                    <a:pt x="6222" y="9743"/>
                  </a:lnTo>
                  <a:lnTo>
                    <a:pt x="6194" y="9743"/>
                  </a:lnTo>
                  <a:lnTo>
                    <a:pt x="6095" y="9743"/>
                  </a:lnTo>
                  <a:lnTo>
                    <a:pt x="6010" y="9711"/>
                  </a:lnTo>
                  <a:lnTo>
                    <a:pt x="5982" y="9696"/>
                  </a:lnTo>
                  <a:lnTo>
                    <a:pt x="5897" y="9664"/>
                  </a:lnTo>
                  <a:lnTo>
                    <a:pt x="5799" y="9664"/>
                  </a:lnTo>
                  <a:lnTo>
                    <a:pt x="5643" y="9664"/>
                  </a:lnTo>
                  <a:lnTo>
                    <a:pt x="5545" y="9664"/>
                  </a:lnTo>
                  <a:lnTo>
                    <a:pt x="5460" y="9664"/>
                  </a:lnTo>
                  <a:lnTo>
                    <a:pt x="5432" y="9664"/>
                  </a:lnTo>
                  <a:lnTo>
                    <a:pt x="5389" y="9680"/>
                  </a:lnTo>
                  <a:lnTo>
                    <a:pt x="5347" y="9696"/>
                  </a:lnTo>
                  <a:lnTo>
                    <a:pt x="5262" y="9774"/>
                  </a:lnTo>
                  <a:lnTo>
                    <a:pt x="5220" y="9790"/>
                  </a:lnTo>
                  <a:lnTo>
                    <a:pt x="5178" y="9790"/>
                  </a:lnTo>
                  <a:lnTo>
                    <a:pt x="5135" y="9774"/>
                  </a:lnTo>
                  <a:lnTo>
                    <a:pt x="5093" y="9743"/>
                  </a:lnTo>
                  <a:lnTo>
                    <a:pt x="5051" y="9711"/>
                  </a:lnTo>
                  <a:lnTo>
                    <a:pt x="4952" y="9680"/>
                  </a:lnTo>
                  <a:lnTo>
                    <a:pt x="4910" y="9649"/>
                  </a:lnTo>
                  <a:lnTo>
                    <a:pt x="4896" y="9602"/>
                  </a:lnTo>
                  <a:lnTo>
                    <a:pt x="4896" y="9570"/>
                  </a:lnTo>
                  <a:lnTo>
                    <a:pt x="4910" y="9508"/>
                  </a:lnTo>
                  <a:lnTo>
                    <a:pt x="4938" y="9461"/>
                  </a:lnTo>
                  <a:lnTo>
                    <a:pt x="4994" y="9398"/>
                  </a:lnTo>
                  <a:lnTo>
                    <a:pt x="5037" y="9351"/>
                  </a:lnTo>
                  <a:lnTo>
                    <a:pt x="5037" y="9288"/>
                  </a:lnTo>
                  <a:lnTo>
                    <a:pt x="5037" y="9179"/>
                  </a:lnTo>
                  <a:lnTo>
                    <a:pt x="5037" y="9132"/>
                  </a:lnTo>
                  <a:lnTo>
                    <a:pt x="5065" y="9085"/>
                  </a:lnTo>
                  <a:lnTo>
                    <a:pt x="5107" y="9054"/>
                  </a:lnTo>
                  <a:lnTo>
                    <a:pt x="5135" y="9007"/>
                  </a:lnTo>
                  <a:lnTo>
                    <a:pt x="5220" y="8944"/>
                  </a:lnTo>
                  <a:lnTo>
                    <a:pt x="5262" y="8928"/>
                  </a:lnTo>
                  <a:lnTo>
                    <a:pt x="5319" y="8897"/>
                  </a:lnTo>
                  <a:lnTo>
                    <a:pt x="5361" y="8897"/>
                  </a:lnTo>
                  <a:lnTo>
                    <a:pt x="5389" y="8897"/>
                  </a:lnTo>
                  <a:lnTo>
                    <a:pt x="5446" y="8913"/>
                  </a:lnTo>
                  <a:lnTo>
                    <a:pt x="5488" y="8928"/>
                  </a:lnTo>
                  <a:lnTo>
                    <a:pt x="5502" y="8975"/>
                  </a:lnTo>
                  <a:lnTo>
                    <a:pt x="5488" y="9007"/>
                  </a:lnTo>
                  <a:lnTo>
                    <a:pt x="5474" y="9022"/>
                  </a:lnTo>
                  <a:lnTo>
                    <a:pt x="5474" y="9054"/>
                  </a:lnTo>
                  <a:lnTo>
                    <a:pt x="5488" y="9085"/>
                  </a:lnTo>
                  <a:lnTo>
                    <a:pt x="5545" y="9163"/>
                  </a:lnTo>
                  <a:lnTo>
                    <a:pt x="5587" y="9179"/>
                  </a:lnTo>
                  <a:lnTo>
                    <a:pt x="5643" y="9179"/>
                  </a:lnTo>
                  <a:lnTo>
                    <a:pt x="5813" y="9069"/>
                  </a:lnTo>
                  <a:lnTo>
                    <a:pt x="5869" y="9054"/>
                  </a:lnTo>
                  <a:lnTo>
                    <a:pt x="5911" y="9069"/>
                  </a:lnTo>
                  <a:lnTo>
                    <a:pt x="6081" y="9116"/>
                  </a:lnTo>
                  <a:lnTo>
                    <a:pt x="6137" y="9132"/>
                  </a:lnTo>
                  <a:lnTo>
                    <a:pt x="6165" y="9179"/>
                  </a:lnTo>
                  <a:lnTo>
                    <a:pt x="6250" y="9304"/>
                  </a:lnTo>
                  <a:lnTo>
                    <a:pt x="6264" y="9351"/>
                  </a:lnTo>
                  <a:lnTo>
                    <a:pt x="6278" y="9398"/>
                  </a:lnTo>
                  <a:lnTo>
                    <a:pt x="6292" y="9429"/>
                  </a:lnTo>
                  <a:lnTo>
                    <a:pt x="6306" y="9476"/>
                  </a:lnTo>
                  <a:lnTo>
                    <a:pt x="6349" y="9492"/>
                  </a:lnTo>
                  <a:lnTo>
                    <a:pt x="6405" y="9508"/>
                  </a:lnTo>
                  <a:lnTo>
                    <a:pt x="6433" y="9508"/>
                  </a:lnTo>
                  <a:lnTo>
                    <a:pt x="6476" y="9523"/>
                  </a:lnTo>
                  <a:lnTo>
                    <a:pt x="6518" y="9539"/>
                  </a:lnTo>
                  <a:lnTo>
                    <a:pt x="6575" y="9649"/>
                  </a:lnTo>
                  <a:lnTo>
                    <a:pt x="6603" y="9680"/>
                  </a:lnTo>
                  <a:lnTo>
                    <a:pt x="6617" y="9743"/>
                  </a:lnTo>
                  <a:close/>
                  <a:moveTo>
                    <a:pt x="7717" y="9054"/>
                  </a:moveTo>
                  <a:lnTo>
                    <a:pt x="7717" y="9054"/>
                  </a:lnTo>
                  <a:lnTo>
                    <a:pt x="7604" y="9054"/>
                  </a:lnTo>
                  <a:lnTo>
                    <a:pt x="7576" y="9054"/>
                  </a:lnTo>
                  <a:lnTo>
                    <a:pt x="7534" y="9054"/>
                  </a:lnTo>
                  <a:lnTo>
                    <a:pt x="7492" y="9085"/>
                  </a:lnTo>
                  <a:lnTo>
                    <a:pt x="7463" y="9132"/>
                  </a:lnTo>
                  <a:lnTo>
                    <a:pt x="7463" y="9179"/>
                  </a:lnTo>
                  <a:lnTo>
                    <a:pt x="7506" y="9367"/>
                  </a:lnTo>
                  <a:lnTo>
                    <a:pt x="7534" y="9429"/>
                  </a:lnTo>
                  <a:lnTo>
                    <a:pt x="7562" y="9476"/>
                  </a:lnTo>
                  <a:lnTo>
                    <a:pt x="7619" y="9539"/>
                  </a:lnTo>
                  <a:lnTo>
                    <a:pt x="7647" y="9586"/>
                  </a:lnTo>
                  <a:lnTo>
                    <a:pt x="7661" y="9649"/>
                  </a:lnTo>
                  <a:lnTo>
                    <a:pt x="7661" y="9837"/>
                  </a:lnTo>
                  <a:lnTo>
                    <a:pt x="7661" y="9899"/>
                  </a:lnTo>
                  <a:lnTo>
                    <a:pt x="7619" y="9915"/>
                  </a:lnTo>
                  <a:lnTo>
                    <a:pt x="7195" y="10009"/>
                  </a:lnTo>
                  <a:lnTo>
                    <a:pt x="7153" y="10009"/>
                  </a:lnTo>
                  <a:lnTo>
                    <a:pt x="7125" y="9993"/>
                  </a:lnTo>
                  <a:lnTo>
                    <a:pt x="7097" y="9978"/>
                  </a:lnTo>
                  <a:lnTo>
                    <a:pt x="7068" y="10009"/>
                  </a:lnTo>
                  <a:lnTo>
                    <a:pt x="7040" y="10025"/>
                  </a:lnTo>
                  <a:lnTo>
                    <a:pt x="6984" y="10040"/>
                  </a:lnTo>
                  <a:lnTo>
                    <a:pt x="6927" y="10056"/>
                  </a:lnTo>
                  <a:lnTo>
                    <a:pt x="6885" y="10056"/>
                  </a:lnTo>
                  <a:lnTo>
                    <a:pt x="6857" y="10056"/>
                  </a:lnTo>
                  <a:lnTo>
                    <a:pt x="6786" y="10009"/>
                  </a:lnTo>
                  <a:lnTo>
                    <a:pt x="6758" y="9962"/>
                  </a:lnTo>
                  <a:lnTo>
                    <a:pt x="6730" y="9931"/>
                  </a:lnTo>
                  <a:lnTo>
                    <a:pt x="6730" y="9915"/>
                  </a:lnTo>
                  <a:lnTo>
                    <a:pt x="6730" y="9899"/>
                  </a:lnTo>
                  <a:lnTo>
                    <a:pt x="6772" y="9899"/>
                  </a:lnTo>
                  <a:lnTo>
                    <a:pt x="6828" y="9884"/>
                  </a:lnTo>
                  <a:lnTo>
                    <a:pt x="6885" y="9868"/>
                  </a:lnTo>
                  <a:lnTo>
                    <a:pt x="6913" y="9837"/>
                  </a:lnTo>
                  <a:lnTo>
                    <a:pt x="6955" y="9837"/>
                  </a:lnTo>
                  <a:lnTo>
                    <a:pt x="6998" y="9852"/>
                  </a:lnTo>
                  <a:lnTo>
                    <a:pt x="7026" y="9899"/>
                  </a:lnTo>
                  <a:lnTo>
                    <a:pt x="7040" y="9931"/>
                  </a:lnTo>
                  <a:lnTo>
                    <a:pt x="7040" y="9946"/>
                  </a:lnTo>
                  <a:lnTo>
                    <a:pt x="7068" y="9915"/>
                  </a:lnTo>
                  <a:lnTo>
                    <a:pt x="7082" y="9868"/>
                  </a:lnTo>
                  <a:lnTo>
                    <a:pt x="7139" y="9774"/>
                  </a:lnTo>
                  <a:lnTo>
                    <a:pt x="7209" y="9711"/>
                  </a:lnTo>
                  <a:lnTo>
                    <a:pt x="7224" y="9664"/>
                  </a:lnTo>
                  <a:lnTo>
                    <a:pt x="7224" y="9602"/>
                  </a:lnTo>
                  <a:lnTo>
                    <a:pt x="7125" y="9414"/>
                  </a:lnTo>
                  <a:lnTo>
                    <a:pt x="7068" y="9304"/>
                  </a:lnTo>
                  <a:lnTo>
                    <a:pt x="6871" y="9022"/>
                  </a:lnTo>
                  <a:lnTo>
                    <a:pt x="6843" y="8975"/>
                  </a:lnTo>
                  <a:lnTo>
                    <a:pt x="6857" y="8913"/>
                  </a:lnTo>
                  <a:lnTo>
                    <a:pt x="6941" y="8787"/>
                  </a:lnTo>
                  <a:lnTo>
                    <a:pt x="6970" y="8756"/>
                  </a:lnTo>
                  <a:lnTo>
                    <a:pt x="7012" y="8709"/>
                  </a:lnTo>
                  <a:lnTo>
                    <a:pt x="7054" y="8693"/>
                  </a:lnTo>
                  <a:lnTo>
                    <a:pt x="7097" y="8678"/>
                  </a:lnTo>
                  <a:lnTo>
                    <a:pt x="7139" y="8709"/>
                  </a:lnTo>
                  <a:lnTo>
                    <a:pt x="7181" y="8725"/>
                  </a:lnTo>
                  <a:lnTo>
                    <a:pt x="7238" y="8740"/>
                  </a:lnTo>
                  <a:lnTo>
                    <a:pt x="7393" y="8740"/>
                  </a:lnTo>
                  <a:lnTo>
                    <a:pt x="7506" y="8740"/>
                  </a:lnTo>
                  <a:lnTo>
                    <a:pt x="7604" y="8740"/>
                  </a:lnTo>
                  <a:lnTo>
                    <a:pt x="7647" y="8756"/>
                  </a:lnTo>
                  <a:lnTo>
                    <a:pt x="7689" y="8787"/>
                  </a:lnTo>
                  <a:lnTo>
                    <a:pt x="7830" y="8991"/>
                  </a:lnTo>
                  <a:lnTo>
                    <a:pt x="7844" y="9022"/>
                  </a:lnTo>
                  <a:lnTo>
                    <a:pt x="7844" y="9038"/>
                  </a:lnTo>
                  <a:lnTo>
                    <a:pt x="7830" y="9038"/>
                  </a:lnTo>
                  <a:lnTo>
                    <a:pt x="7816" y="9054"/>
                  </a:lnTo>
                  <a:lnTo>
                    <a:pt x="7717" y="9054"/>
                  </a:lnTo>
                  <a:close/>
                  <a:moveTo>
                    <a:pt x="7746" y="2741"/>
                  </a:moveTo>
                  <a:lnTo>
                    <a:pt x="7746" y="2741"/>
                  </a:lnTo>
                  <a:lnTo>
                    <a:pt x="7774" y="2772"/>
                  </a:lnTo>
                  <a:lnTo>
                    <a:pt x="7802" y="2804"/>
                  </a:lnTo>
                  <a:lnTo>
                    <a:pt x="7816" y="2835"/>
                  </a:lnTo>
                  <a:lnTo>
                    <a:pt x="7844" y="2866"/>
                  </a:lnTo>
                  <a:lnTo>
                    <a:pt x="7887" y="2882"/>
                  </a:lnTo>
                  <a:lnTo>
                    <a:pt x="7929" y="2913"/>
                  </a:lnTo>
                  <a:lnTo>
                    <a:pt x="7985" y="2913"/>
                  </a:lnTo>
                  <a:lnTo>
                    <a:pt x="8155" y="2913"/>
                  </a:lnTo>
                  <a:lnTo>
                    <a:pt x="8169" y="2913"/>
                  </a:lnTo>
                  <a:lnTo>
                    <a:pt x="8183" y="2898"/>
                  </a:lnTo>
                  <a:lnTo>
                    <a:pt x="8183" y="2882"/>
                  </a:lnTo>
                  <a:lnTo>
                    <a:pt x="8169" y="2866"/>
                  </a:lnTo>
                  <a:lnTo>
                    <a:pt x="8112" y="2804"/>
                  </a:lnTo>
                  <a:lnTo>
                    <a:pt x="8084" y="2757"/>
                  </a:lnTo>
                  <a:lnTo>
                    <a:pt x="8056" y="2710"/>
                  </a:lnTo>
                  <a:lnTo>
                    <a:pt x="7957" y="2365"/>
                  </a:lnTo>
                  <a:lnTo>
                    <a:pt x="7943" y="2303"/>
                  </a:lnTo>
                  <a:lnTo>
                    <a:pt x="7957" y="2240"/>
                  </a:lnTo>
                  <a:lnTo>
                    <a:pt x="8042" y="2052"/>
                  </a:lnTo>
                  <a:lnTo>
                    <a:pt x="8098" y="1942"/>
                  </a:lnTo>
                  <a:lnTo>
                    <a:pt x="8324" y="1441"/>
                  </a:lnTo>
                  <a:lnTo>
                    <a:pt x="8352" y="1394"/>
                  </a:lnTo>
                  <a:lnTo>
                    <a:pt x="8395" y="1347"/>
                  </a:lnTo>
                  <a:lnTo>
                    <a:pt x="8578" y="1190"/>
                  </a:lnTo>
                  <a:lnTo>
                    <a:pt x="8648" y="1096"/>
                  </a:lnTo>
                  <a:lnTo>
                    <a:pt x="8733" y="971"/>
                  </a:lnTo>
                  <a:lnTo>
                    <a:pt x="8775" y="940"/>
                  </a:lnTo>
                  <a:lnTo>
                    <a:pt x="8818" y="908"/>
                  </a:lnTo>
                  <a:lnTo>
                    <a:pt x="8917" y="861"/>
                  </a:lnTo>
                  <a:lnTo>
                    <a:pt x="9015" y="815"/>
                  </a:lnTo>
                  <a:lnTo>
                    <a:pt x="9128" y="736"/>
                  </a:lnTo>
                  <a:lnTo>
                    <a:pt x="9213" y="658"/>
                  </a:lnTo>
                  <a:lnTo>
                    <a:pt x="9410" y="439"/>
                  </a:lnTo>
                  <a:lnTo>
                    <a:pt x="9439" y="392"/>
                  </a:lnTo>
                  <a:lnTo>
                    <a:pt x="9424" y="329"/>
                  </a:lnTo>
                  <a:lnTo>
                    <a:pt x="9410" y="298"/>
                  </a:lnTo>
                  <a:lnTo>
                    <a:pt x="9368" y="251"/>
                  </a:lnTo>
                  <a:lnTo>
                    <a:pt x="9326" y="235"/>
                  </a:lnTo>
                  <a:lnTo>
                    <a:pt x="9227" y="235"/>
                  </a:lnTo>
                  <a:lnTo>
                    <a:pt x="9185" y="251"/>
                  </a:lnTo>
                  <a:lnTo>
                    <a:pt x="9142" y="282"/>
                  </a:lnTo>
                  <a:lnTo>
                    <a:pt x="9072" y="345"/>
                  </a:lnTo>
                  <a:lnTo>
                    <a:pt x="9001" y="423"/>
                  </a:lnTo>
                  <a:lnTo>
                    <a:pt x="8959" y="454"/>
                  </a:lnTo>
                  <a:lnTo>
                    <a:pt x="8917" y="486"/>
                  </a:lnTo>
                  <a:lnTo>
                    <a:pt x="8818" y="517"/>
                  </a:lnTo>
                  <a:lnTo>
                    <a:pt x="8705" y="548"/>
                  </a:lnTo>
                  <a:lnTo>
                    <a:pt x="8606" y="548"/>
                  </a:lnTo>
                  <a:lnTo>
                    <a:pt x="8564" y="548"/>
                  </a:lnTo>
                  <a:lnTo>
                    <a:pt x="8521" y="580"/>
                  </a:lnTo>
                  <a:lnTo>
                    <a:pt x="8451" y="658"/>
                  </a:lnTo>
                  <a:lnTo>
                    <a:pt x="8380" y="736"/>
                  </a:lnTo>
                  <a:lnTo>
                    <a:pt x="8183" y="955"/>
                  </a:lnTo>
                  <a:lnTo>
                    <a:pt x="8084" y="1034"/>
                  </a:lnTo>
                  <a:lnTo>
                    <a:pt x="8056" y="1049"/>
                  </a:lnTo>
                  <a:lnTo>
                    <a:pt x="8014" y="1096"/>
                  </a:lnTo>
                  <a:lnTo>
                    <a:pt x="7999" y="1143"/>
                  </a:lnTo>
                  <a:lnTo>
                    <a:pt x="7999" y="1253"/>
                  </a:lnTo>
                  <a:lnTo>
                    <a:pt x="7985" y="1300"/>
                  </a:lnTo>
                  <a:lnTo>
                    <a:pt x="7957" y="1331"/>
                  </a:lnTo>
                  <a:lnTo>
                    <a:pt x="7915" y="1363"/>
                  </a:lnTo>
                  <a:lnTo>
                    <a:pt x="7873" y="1394"/>
                  </a:lnTo>
                  <a:lnTo>
                    <a:pt x="7830" y="1441"/>
                  </a:lnTo>
                  <a:lnTo>
                    <a:pt x="7760" y="1566"/>
                  </a:lnTo>
                  <a:lnTo>
                    <a:pt x="7731" y="1613"/>
                  </a:lnTo>
                  <a:lnTo>
                    <a:pt x="7731" y="1676"/>
                  </a:lnTo>
                  <a:lnTo>
                    <a:pt x="7731" y="1707"/>
                  </a:lnTo>
                  <a:lnTo>
                    <a:pt x="7717" y="1770"/>
                  </a:lnTo>
                  <a:lnTo>
                    <a:pt x="7703" y="1817"/>
                  </a:lnTo>
                  <a:lnTo>
                    <a:pt x="7689" y="1864"/>
                  </a:lnTo>
                  <a:lnTo>
                    <a:pt x="7633" y="1974"/>
                  </a:lnTo>
                  <a:lnTo>
                    <a:pt x="7619" y="2021"/>
                  </a:lnTo>
                  <a:lnTo>
                    <a:pt x="7590" y="2083"/>
                  </a:lnTo>
                  <a:lnTo>
                    <a:pt x="7590" y="2130"/>
                  </a:lnTo>
                  <a:lnTo>
                    <a:pt x="7590" y="2240"/>
                  </a:lnTo>
                  <a:lnTo>
                    <a:pt x="7576" y="2303"/>
                  </a:lnTo>
                  <a:lnTo>
                    <a:pt x="7562" y="2365"/>
                  </a:lnTo>
                  <a:lnTo>
                    <a:pt x="7548" y="2397"/>
                  </a:lnTo>
                  <a:lnTo>
                    <a:pt x="7534" y="2459"/>
                  </a:lnTo>
                  <a:lnTo>
                    <a:pt x="7534" y="2522"/>
                  </a:lnTo>
                  <a:lnTo>
                    <a:pt x="7576" y="2631"/>
                  </a:lnTo>
                  <a:lnTo>
                    <a:pt x="7604" y="2678"/>
                  </a:lnTo>
                  <a:lnTo>
                    <a:pt x="7647" y="2710"/>
                  </a:lnTo>
                  <a:lnTo>
                    <a:pt x="7746" y="2741"/>
                  </a:lnTo>
                  <a:close/>
                  <a:moveTo>
                    <a:pt x="1044" y="7847"/>
                  </a:moveTo>
                  <a:lnTo>
                    <a:pt x="1044" y="7847"/>
                  </a:lnTo>
                  <a:lnTo>
                    <a:pt x="1143" y="7785"/>
                  </a:lnTo>
                  <a:lnTo>
                    <a:pt x="1185" y="7769"/>
                  </a:lnTo>
                  <a:lnTo>
                    <a:pt x="1213" y="7738"/>
                  </a:lnTo>
                  <a:lnTo>
                    <a:pt x="1227" y="7675"/>
                  </a:lnTo>
                  <a:lnTo>
                    <a:pt x="1227" y="7659"/>
                  </a:lnTo>
                  <a:lnTo>
                    <a:pt x="1227" y="7534"/>
                  </a:lnTo>
                  <a:lnTo>
                    <a:pt x="1227" y="7503"/>
                  </a:lnTo>
                  <a:lnTo>
                    <a:pt x="1242" y="7440"/>
                  </a:lnTo>
                  <a:lnTo>
                    <a:pt x="1270" y="7393"/>
                  </a:lnTo>
                  <a:lnTo>
                    <a:pt x="1284" y="7362"/>
                  </a:lnTo>
                  <a:lnTo>
                    <a:pt x="1270" y="7331"/>
                  </a:lnTo>
                  <a:lnTo>
                    <a:pt x="1242" y="7284"/>
                  </a:lnTo>
                  <a:lnTo>
                    <a:pt x="1227" y="7252"/>
                  </a:lnTo>
                  <a:lnTo>
                    <a:pt x="1213" y="7221"/>
                  </a:lnTo>
                  <a:lnTo>
                    <a:pt x="1199" y="7205"/>
                  </a:lnTo>
                  <a:lnTo>
                    <a:pt x="1157" y="7205"/>
                  </a:lnTo>
                  <a:lnTo>
                    <a:pt x="1129" y="7174"/>
                  </a:lnTo>
                  <a:lnTo>
                    <a:pt x="1115" y="7158"/>
                  </a:lnTo>
                  <a:lnTo>
                    <a:pt x="1086" y="7158"/>
                  </a:lnTo>
                  <a:lnTo>
                    <a:pt x="1044" y="7174"/>
                  </a:lnTo>
                  <a:lnTo>
                    <a:pt x="988" y="7237"/>
                  </a:lnTo>
                  <a:lnTo>
                    <a:pt x="959" y="7284"/>
                  </a:lnTo>
                  <a:lnTo>
                    <a:pt x="945" y="7331"/>
                  </a:lnTo>
                  <a:lnTo>
                    <a:pt x="931" y="7346"/>
                  </a:lnTo>
                  <a:lnTo>
                    <a:pt x="889" y="7362"/>
                  </a:lnTo>
                  <a:lnTo>
                    <a:pt x="875" y="7362"/>
                  </a:lnTo>
                  <a:lnTo>
                    <a:pt x="847" y="7362"/>
                  </a:lnTo>
                  <a:lnTo>
                    <a:pt x="832" y="7378"/>
                  </a:lnTo>
                  <a:lnTo>
                    <a:pt x="832" y="7393"/>
                  </a:lnTo>
                  <a:lnTo>
                    <a:pt x="832" y="7425"/>
                  </a:lnTo>
                  <a:lnTo>
                    <a:pt x="861" y="7456"/>
                  </a:lnTo>
                  <a:lnTo>
                    <a:pt x="861" y="7503"/>
                  </a:lnTo>
                  <a:lnTo>
                    <a:pt x="847" y="7518"/>
                  </a:lnTo>
                  <a:lnTo>
                    <a:pt x="832" y="7518"/>
                  </a:lnTo>
                  <a:lnTo>
                    <a:pt x="847" y="7550"/>
                  </a:lnTo>
                  <a:lnTo>
                    <a:pt x="875" y="7597"/>
                  </a:lnTo>
                  <a:lnTo>
                    <a:pt x="875" y="7628"/>
                  </a:lnTo>
                  <a:lnTo>
                    <a:pt x="875" y="7659"/>
                  </a:lnTo>
                  <a:lnTo>
                    <a:pt x="847" y="7706"/>
                  </a:lnTo>
                  <a:lnTo>
                    <a:pt x="818" y="7738"/>
                  </a:lnTo>
                  <a:lnTo>
                    <a:pt x="818" y="7785"/>
                  </a:lnTo>
                  <a:lnTo>
                    <a:pt x="818" y="7863"/>
                  </a:lnTo>
                  <a:lnTo>
                    <a:pt x="818" y="7894"/>
                  </a:lnTo>
                  <a:lnTo>
                    <a:pt x="847" y="7926"/>
                  </a:lnTo>
                  <a:lnTo>
                    <a:pt x="889" y="7957"/>
                  </a:lnTo>
                  <a:lnTo>
                    <a:pt x="931" y="7941"/>
                  </a:lnTo>
                  <a:lnTo>
                    <a:pt x="1044" y="7847"/>
                  </a:lnTo>
                  <a:close/>
                  <a:moveTo>
                    <a:pt x="10624" y="14191"/>
                  </a:moveTo>
                  <a:lnTo>
                    <a:pt x="10624" y="14191"/>
                  </a:lnTo>
                  <a:lnTo>
                    <a:pt x="10624" y="14316"/>
                  </a:lnTo>
                  <a:lnTo>
                    <a:pt x="10624" y="14348"/>
                  </a:lnTo>
                  <a:lnTo>
                    <a:pt x="10638" y="14379"/>
                  </a:lnTo>
                  <a:lnTo>
                    <a:pt x="10652" y="14395"/>
                  </a:lnTo>
                  <a:lnTo>
                    <a:pt x="10666" y="14410"/>
                  </a:lnTo>
                  <a:lnTo>
                    <a:pt x="10680" y="14410"/>
                  </a:lnTo>
                  <a:lnTo>
                    <a:pt x="10708" y="14410"/>
                  </a:lnTo>
                  <a:lnTo>
                    <a:pt x="10751" y="14395"/>
                  </a:lnTo>
                  <a:lnTo>
                    <a:pt x="10793" y="14363"/>
                  </a:lnTo>
                  <a:lnTo>
                    <a:pt x="10807" y="14316"/>
                  </a:lnTo>
                  <a:lnTo>
                    <a:pt x="10807" y="14269"/>
                  </a:lnTo>
                  <a:lnTo>
                    <a:pt x="10793" y="14222"/>
                  </a:lnTo>
                  <a:lnTo>
                    <a:pt x="10680" y="14144"/>
                  </a:lnTo>
                  <a:lnTo>
                    <a:pt x="10652" y="14129"/>
                  </a:lnTo>
                  <a:lnTo>
                    <a:pt x="10638" y="14129"/>
                  </a:lnTo>
                  <a:lnTo>
                    <a:pt x="10638" y="14144"/>
                  </a:lnTo>
                  <a:lnTo>
                    <a:pt x="10624" y="14160"/>
                  </a:lnTo>
                  <a:lnTo>
                    <a:pt x="10624" y="14191"/>
                  </a:lnTo>
                  <a:close/>
                  <a:moveTo>
                    <a:pt x="13474" y="15617"/>
                  </a:moveTo>
                  <a:lnTo>
                    <a:pt x="13474" y="15617"/>
                  </a:lnTo>
                  <a:lnTo>
                    <a:pt x="13431" y="15507"/>
                  </a:lnTo>
                  <a:lnTo>
                    <a:pt x="13347" y="15382"/>
                  </a:lnTo>
                  <a:lnTo>
                    <a:pt x="13290" y="15288"/>
                  </a:lnTo>
                  <a:lnTo>
                    <a:pt x="13205" y="15209"/>
                  </a:lnTo>
                  <a:lnTo>
                    <a:pt x="13022" y="14990"/>
                  </a:lnTo>
                  <a:lnTo>
                    <a:pt x="12923" y="14912"/>
                  </a:lnTo>
                  <a:lnTo>
                    <a:pt x="12881" y="14896"/>
                  </a:lnTo>
                  <a:lnTo>
                    <a:pt x="12782" y="14849"/>
                  </a:lnTo>
                  <a:lnTo>
                    <a:pt x="12754" y="14818"/>
                  </a:lnTo>
                  <a:lnTo>
                    <a:pt x="12698" y="14786"/>
                  </a:lnTo>
                  <a:lnTo>
                    <a:pt x="12669" y="14739"/>
                  </a:lnTo>
                  <a:lnTo>
                    <a:pt x="12585" y="14614"/>
                  </a:lnTo>
                  <a:lnTo>
                    <a:pt x="12556" y="14583"/>
                  </a:lnTo>
                  <a:lnTo>
                    <a:pt x="12500" y="14567"/>
                  </a:lnTo>
                  <a:lnTo>
                    <a:pt x="12472" y="14567"/>
                  </a:lnTo>
                  <a:lnTo>
                    <a:pt x="12458" y="14567"/>
                  </a:lnTo>
                  <a:lnTo>
                    <a:pt x="12444" y="14583"/>
                  </a:lnTo>
                  <a:lnTo>
                    <a:pt x="12430" y="14598"/>
                  </a:lnTo>
                  <a:lnTo>
                    <a:pt x="12430" y="14630"/>
                  </a:lnTo>
                  <a:lnTo>
                    <a:pt x="12472" y="14802"/>
                  </a:lnTo>
                  <a:lnTo>
                    <a:pt x="12500" y="14865"/>
                  </a:lnTo>
                  <a:lnTo>
                    <a:pt x="12528" y="14912"/>
                  </a:lnTo>
                  <a:lnTo>
                    <a:pt x="12585" y="14974"/>
                  </a:lnTo>
                  <a:lnTo>
                    <a:pt x="12669" y="15068"/>
                  </a:lnTo>
                  <a:lnTo>
                    <a:pt x="12726" y="15131"/>
                  </a:lnTo>
                  <a:lnTo>
                    <a:pt x="12796" y="15209"/>
                  </a:lnTo>
                  <a:lnTo>
                    <a:pt x="12867" y="15319"/>
                  </a:lnTo>
                  <a:lnTo>
                    <a:pt x="12952" y="15507"/>
                  </a:lnTo>
                  <a:lnTo>
                    <a:pt x="12980" y="15554"/>
                  </a:lnTo>
                  <a:lnTo>
                    <a:pt x="13022" y="15601"/>
                  </a:lnTo>
                  <a:lnTo>
                    <a:pt x="13135" y="15679"/>
                  </a:lnTo>
                  <a:lnTo>
                    <a:pt x="13234" y="15758"/>
                  </a:lnTo>
                  <a:lnTo>
                    <a:pt x="13347" y="15836"/>
                  </a:lnTo>
                  <a:lnTo>
                    <a:pt x="13389" y="15851"/>
                  </a:lnTo>
                  <a:lnTo>
                    <a:pt x="13445" y="15836"/>
                  </a:lnTo>
                  <a:lnTo>
                    <a:pt x="13474" y="15820"/>
                  </a:lnTo>
                  <a:lnTo>
                    <a:pt x="13516" y="15789"/>
                  </a:lnTo>
                  <a:lnTo>
                    <a:pt x="13516" y="15726"/>
                  </a:lnTo>
                  <a:lnTo>
                    <a:pt x="13474" y="15617"/>
                  </a:lnTo>
                  <a:close/>
                  <a:moveTo>
                    <a:pt x="7082" y="16823"/>
                  </a:moveTo>
                  <a:lnTo>
                    <a:pt x="7082" y="16823"/>
                  </a:lnTo>
                  <a:lnTo>
                    <a:pt x="7040" y="16870"/>
                  </a:lnTo>
                  <a:lnTo>
                    <a:pt x="7012" y="16917"/>
                  </a:lnTo>
                  <a:lnTo>
                    <a:pt x="6927" y="17042"/>
                  </a:lnTo>
                  <a:lnTo>
                    <a:pt x="6899" y="17089"/>
                  </a:lnTo>
                  <a:lnTo>
                    <a:pt x="6843" y="17120"/>
                  </a:lnTo>
                  <a:lnTo>
                    <a:pt x="6814" y="17136"/>
                  </a:lnTo>
                  <a:lnTo>
                    <a:pt x="6730" y="17214"/>
                  </a:lnTo>
                  <a:lnTo>
                    <a:pt x="6701" y="17246"/>
                  </a:lnTo>
                  <a:lnTo>
                    <a:pt x="6701" y="17308"/>
                  </a:lnTo>
                  <a:lnTo>
                    <a:pt x="6744" y="17496"/>
                  </a:lnTo>
                  <a:lnTo>
                    <a:pt x="6758" y="17559"/>
                  </a:lnTo>
                  <a:lnTo>
                    <a:pt x="6744" y="17606"/>
                  </a:lnTo>
                  <a:lnTo>
                    <a:pt x="6716" y="17731"/>
                  </a:lnTo>
                  <a:lnTo>
                    <a:pt x="6673" y="17841"/>
                  </a:lnTo>
                  <a:lnTo>
                    <a:pt x="6645" y="17888"/>
                  </a:lnTo>
                  <a:lnTo>
                    <a:pt x="6631" y="17935"/>
                  </a:lnTo>
                  <a:lnTo>
                    <a:pt x="6617" y="17997"/>
                  </a:lnTo>
                  <a:lnTo>
                    <a:pt x="6617" y="18029"/>
                  </a:lnTo>
                  <a:lnTo>
                    <a:pt x="6617" y="18154"/>
                  </a:lnTo>
                  <a:lnTo>
                    <a:pt x="6617" y="18185"/>
                  </a:lnTo>
                  <a:lnTo>
                    <a:pt x="6631" y="18232"/>
                  </a:lnTo>
                  <a:lnTo>
                    <a:pt x="6659" y="18295"/>
                  </a:lnTo>
                  <a:lnTo>
                    <a:pt x="6716" y="18358"/>
                  </a:lnTo>
                  <a:lnTo>
                    <a:pt x="6758" y="18373"/>
                  </a:lnTo>
                  <a:lnTo>
                    <a:pt x="6814" y="18373"/>
                  </a:lnTo>
                  <a:lnTo>
                    <a:pt x="6843" y="18342"/>
                  </a:lnTo>
                  <a:lnTo>
                    <a:pt x="6899" y="18326"/>
                  </a:lnTo>
                  <a:lnTo>
                    <a:pt x="6955" y="18326"/>
                  </a:lnTo>
                  <a:lnTo>
                    <a:pt x="6984" y="18326"/>
                  </a:lnTo>
                  <a:lnTo>
                    <a:pt x="7026" y="18311"/>
                  </a:lnTo>
                  <a:lnTo>
                    <a:pt x="7054" y="18264"/>
                  </a:lnTo>
                  <a:lnTo>
                    <a:pt x="7294" y="17308"/>
                  </a:lnTo>
                  <a:lnTo>
                    <a:pt x="7308" y="17183"/>
                  </a:lnTo>
                  <a:lnTo>
                    <a:pt x="7308" y="17152"/>
                  </a:lnTo>
                  <a:lnTo>
                    <a:pt x="7308" y="17026"/>
                  </a:lnTo>
                  <a:lnTo>
                    <a:pt x="7308" y="16917"/>
                  </a:lnTo>
                  <a:lnTo>
                    <a:pt x="7308" y="16870"/>
                  </a:lnTo>
                  <a:lnTo>
                    <a:pt x="7294" y="16807"/>
                  </a:lnTo>
                  <a:lnTo>
                    <a:pt x="7266" y="16760"/>
                  </a:lnTo>
                  <a:lnTo>
                    <a:pt x="7252" y="16744"/>
                  </a:lnTo>
                  <a:lnTo>
                    <a:pt x="7238" y="16729"/>
                  </a:lnTo>
                  <a:lnTo>
                    <a:pt x="7224" y="16729"/>
                  </a:lnTo>
                  <a:lnTo>
                    <a:pt x="7195" y="16744"/>
                  </a:lnTo>
                  <a:lnTo>
                    <a:pt x="7082" y="16823"/>
                  </a:lnTo>
                  <a:close/>
                  <a:moveTo>
                    <a:pt x="1298" y="7096"/>
                  </a:moveTo>
                  <a:lnTo>
                    <a:pt x="1298" y="7096"/>
                  </a:lnTo>
                  <a:lnTo>
                    <a:pt x="1312" y="7064"/>
                  </a:lnTo>
                  <a:lnTo>
                    <a:pt x="1326" y="7049"/>
                  </a:lnTo>
                  <a:lnTo>
                    <a:pt x="1354" y="7064"/>
                  </a:lnTo>
                  <a:lnTo>
                    <a:pt x="1369" y="7111"/>
                  </a:lnTo>
                  <a:lnTo>
                    <a:pt x="1369" y="7143"/>
                  </a:lnTo>
                  <a:lnTo>
                    <a:pt x="1369" y="7252"/>
                  </a:lnTo>
                  <a:lnTo>
                    <a:pt x="1369" y="7268"/>
                  </a:lnTo>
                  <a:lnTo>
                    <a:pt x="1397" y="7284"/>
                  </a:lnTo>
                  <a:lnTo>
                    <a:pt x="1467" y="7284"/>
                  </a:lnTo>
                  <a:lnTo>
                    <a:pt x="1495" y="7299"/>
                  </a:lnTo>
                  <a:lnTo>
                    <a:pt x="1538" y="7315"/>
                  </a:lnTo>
                  <a:lnTo>
                    <a:pt x="1566" y="7362"/>
                  </a:lnTo>
                  <a:lnTo>
                    <a:pt x="1566" y="7393"/>
                  </a:lnTo>
                  <a:lnTo>
                    <a:pt x="1566" y="7472"/>
                  </a:lnTo>
                  <a:lnTo>
                    <a:pt x="1552" y="7518"/>
                  </a:lnTo>
                  <a:lnTo>
                    <a:pt x="1524" y="7550"/>
                  </a:lnTo>
                  <a:lnTo>
                    <a:pt x="1481" y="7565"/>
                  </a:lnTo>
                  <a:lnTo>
                    <a:pt x="1397" y="7628"/>
                  </a:lnTo>
                  <a:lnTo>
                    <a:pt x="1383" y="7659"/>
                  </a:lnTo>
                  <a:lnTo>
                    <a:pt x="1397" y="7675"/>
                  </a:lnTo>
                  <a:lnTo>
                    <a:pt x="1425" y="7675"/>
                  </a:lnTo>
                  <a:lnTo>
                    <a:pt x="1439" y="7706"/>
                  </a:lnTo>
                  <a:lnTo>
                    <a:pt x="1425" y="7738"/>
                  </a:lnTo>
                  <a:lnTo>
                    <a:pt x="1397" y="7785"/>
                  </a:lnTo>
                  <a:lnTo>
                    <a:pt x="1369" y="7816"/>
                  </a:lnTo>
                  <a:lnTo>
                    <a:pt x="1369" y="7863"/>
                  </a:lnTo>
                  <a:lnTo>
                    <a:pt x="1369" y="7894"/>
                  </a:lnTo>
                  <a:lnTo>
                    <a:pt x="1397" y="7894"/>
                  </a:lnTo>
                  <a:lnTo>
                    <a:pt x="1467" y="7894"/>
                  </a:lnTo>
                  <a:lnTo>
                    <a:pt x="1481" y="7910"/>
                  </a:lnTo>
                  <a:lnTo>
                    <a:pt x="1481" y="7957"/>
                  </a:lnTo>
                  <a:lnTo>
                    <a:pt x="1453" y="7988"/>
                  </a:lnTo>
                  <a:lnTo>
                    <a:pt x="1425" y="8051"/>
                  </a:lnTo>
                  <a:lnTo>
                    <a:pt x="1383" y="8082"/>
                  </a:lnTo>
                  <a:lnTo>
                    <a:pt x="1340" y="8098"/>
                  </a:lnTo>
                  <a:lnTo>
                    <a:pt x="1312" y="8129"/>
                  </a:lnTo>
                  <a:lnTo>
                    <a:pt x="1298" y="8161"/>
                  </a:lnTo>
                  <a:lnTo>
                    <a:pt x="1312" y="8192"/>
                  </a:lnTo>
                  <a:lnTo>
                    <a:pt x="1326" y="8208"/>
                  </a:lnTo>
                  <a:lnTo>
                    <a:pt x="1354" y="8192"/>
                  </a:lnTo>
                  <a:lnTo>
                    <a:pt x="1369" y="8161"/>
                  </a:lnTo>
                  <a:lnTo>
                    <a:pt x="1369" y="8145"/>
                  </a:lnTo>
                  <a:lnTo>
                    <a:pt x="1397" y="8129"/>
                  </a:lnTo>
                  <a:lnTo>
                    <a:pt x="1467" y="8129"/>
                  </a:lnTo>
                  <a:lnTo>
                    <a:pt x="1495" y="8114"/>
                  </a:lnTo>
                  <a:lnTo>
                    <a:pt x="1538" y="8098"/>
                  </a:lnTo>
                  <a:lnTo>
                    <a:pt x="1566" y="8082"/>
                  </a:lnTo>
                  <a:lnTo>
                    <a:pt x="1608" y="8098"/>
                  </a:lnTo>
                  <a:lnTo>
                    <a:pt x="1637" y="8114"/>
                  </a:lnTo>
                  <a:lnTo>
                    <a:pt x="1679" y="8098"/>
                  </a:lnTo>
                  <a:lnTo>
                    <a:pt x="1721" y="8067"/>
                  </a:lnTo>
                  <a:lnTo>
                    <a:pt x="1764" y="8051"/>
                  </a:lnTo>
                  <a:lnTo>
                    <a:pt x="1792" y="8051"/>
                  </a:lnTo>
                  <a:lnTo>
                    <a:pt x="1848" y="8051"/>
                  </a:lnTo>
                  <a:lnTo>
                    <a:pt x="1891" y="8020"/>
                  </a:lnTo>
                  <a:lnTo>
                    <a:pt x="1933" y="8004"/>
                  </a:lnTo>
                  <a:lnTo>
                    <a:pt x="1975" y="7973"/>
                  </a:lnTo>
                  <a:lnTo>
                    <a:pt x="1989" y="7941"/>
                  </a:lnTo>
                  <a:lnTo>
                    <a:pt x="1989" y="7894"/>
                  </a:lnTo>
                  <a:lnTo>
                    <a:pt x="2018" y="7863"/>
                  </a:lnTo>
                  <a:lnTo>
                    <a:pt x="2046" y="7816"/>
                  </a:lnTo>
                  <a:lnTo>
                    <a:pt x="2046" y="7753"/>
                  </a:lnTo>
                  <a:lnTo>
                    <a:pt x="2046" y="7738"/>
                  </a:lnTo>
                  <a:lnTo>
                    <a:pt x="2046" y="7691"/>
                  </a:lnTo>
                  <a:lnTo>
                    <a:pt x="2018" y="7675"/>
                  </a:lnTo>
                  <a:lnTo>
                    <a:pt x="1947" y="7675"/>
                  </a:lnTo>
                  <a:lnTo>
                    <a:pt x="1919" y="7659"/>
                  </a:lnTo>
                  <a:lnTo>
                    <a:pt x="1919" y="7628"/>
                  </a:lnTo>
                  <a:lnTo>
                    <a:pt x="1919" y="7550"/>
                  </a:lnTo>
                  <a:lnTo>
                    <a:pt x="1891" y="7456"/>
                  </a:lnTo>
                  <a:lnTo>
                    <a:pt x="1876" y="7409"/>
                  </a:lnTo>
                  <a:lnTo>
                    <a:pt x="1806" y="7315"/>
                  </a:lnTo>
                  <a:lnTo>
                    <a:pt x="1778" y="7284"/>
                  </a:lnTo>
                  <a:lnTo>
                    <a:pt x="1764" y="7221"/>
                  </a:lnTo>
                  <a:lnTo>
                    <a:pt x="1721" y="7111"/>
                  </a:lnTo>
                  <a:lnTo>
                    <a:pt x="1707" y="7064"/>
                  </a:lnTo>
                  <a:lnTo>
                    <a:pt x="1679" y="7049"/>
                  </a:lnTo>
                  <a:lnTo>
                    <a:pt x="1637" y="7049"/>
                  </a:lnTo>
                  <a:lnTo>
                    <a:pt x="1608" y="7017"/>
                  </a:lnTo>
                  <a:lnTo>
                    <a:pt x="1594" y="6970"/>
                  </a:lnTo>
                  <a:lnTo>
                    <a:pt x="1594" y="6923"/>
                  </a:lnTo>
                  <a:lnTo>
                    <a:pt x="1608" y="6876"/>
                  </a:lnTo>
                  <a:lnTo>
                    <a:pt x="1637" y="6782"/>
                  </a:lnTo>
                  <a:lnTo>
                    <a:pt x="1651" y="6751"/>
                  </a:lnTo>
                  <a:lnTo>
                    <a:pt x="1679" y="6704"/>
                  </a:lnTo>
                  <a:lnTo>
                    <a:pt x="1679" y="6688"/>
                  </a:lnTo>
                  <a:lnTo>
                    <a:pt x="1679" y="6673"/>
                  </a:lnTo>
                  <a:lnTo>
                    <a:pt x="1665" y="6641"/>
                  </a:lnTo>
                  <a:lnTo>
                    <a:pt x="1622" y="6626"/>
                  </a:lnTo>
                  <a:lnTo>
                    <a:pt x="1580" y="6610"/>
                  </a:lnTo>
                  <a:lnTo>
                    <a:pt x="1538" y="6626"/>
                  </a:lnTo>
                  <a:lnTo>
                    <a:pt x="1495" y="6641"/>
                  </a:lnTo>
                  <a:lnTo>
                    <a:pt x="1467" y="6626"/>
                  </a:lnTo>
                  <a:lnTo>
                    <a:pt x="1453" y="6579"/>
                  </a:lnTo>
                  <a:lnTo>
                    <a:pt x="1453" y="6532"/>
                  </a:lnTo>
                  <a:lnTo>
                    <a:pt x="1481" y="6500"/>
                  </a:lnTo>
                  <a:lnTo>
                    <a:pt x="1481" y="6453"/>
                  </a:lnTo>
                  <a:lnTo>
                    <a:pt x="1481" y="6438"/>
                  </a:lnTo>
                  <a:lnTo>
                    <a:pt x="1467" y="6438"/>
                  </a:lnTo>
                  <a:lnTo>
                    <a:pt x="1397" y="6438"/>
                  </a:lnTo>
                  <a:lnTo>
                    <a:pt x="1369" y="6453"/>
                  </a:lnTo>
                  <a:lnTo>
                    <a:pt x="1340" y="6500"/>
                  </a:lnTo>
                  <a:lnTo>
                    <a:pt x="1326" y="6532"/>
                  </a:lnTo>
                  <a:lnTo>
                    <a:pt x="1256" y="6626"/>
                  </a:lnTo>
                  <a:lnTo>
                    <a:pt x="1242" y="6673"/>
                  </a:lnTo>
                  <a:lnTo>
                    <a:pt x="1227" y="6704"/>
                  </a:lnTo>
                  <a:lnTo>
                    <a:pt x="1227" y="6782"/>
                  </a:lnTo>
                  <a:lnTo>
                    <a:pt x="1227" y="6861"/>
                  </a:lnTo>
                  <a:lnTo>
                    <a:pt x="1227" y="6955"/>
                  </a:lnTo>
                  <a:lnTo>
                    <a:pt x="1227" y="6986"/>
                  </a:lnTo>
                  <a:lnTo>
                    <a:pt x="1242" y="7049"/>
                  </a:lnTo>
                  <a:lnTo>
                    <a:pt x="1256" y="7096"/>
                  </a:lnTo>
                  <a:lnTo>
                    <a:pt x="1284" y="7111"/>
                  </a:lnTo>
                  <a:lnTo>
                    <a:pt x="1298" y="7096"/>
                  </a:lnTo>
                  <a:close/>
                  <a:moveTo>
                    <a:pt x="21247" y="20128"/>
                  </a:moveTo>
                  <a:lnTo>
                    <a:pt x="21247" y="20128"/>
                  </a:lnTo>
                  <a:lnTo>
                    <a:pt x="21191" y="20143"/>
                  </a:lnTo>
                  <a:lnTo>
                    <a:pt x="21134" y="20128"/>
                  </a:lnTo>
                  <a:lnTo>
                    <a:pt x="21106" y="20112"/>
                  </a:lnTo>
                  <a:lnTo>
                    <a:pt x="21064" y="20065"/>
                  </a:lnTo>
                  <a:lnTo>
                    <a:pt x="21022" y="20018"/>
                  </a:lnTo>
                  <a:lnTo>
                    <a:pt x="21007" y="19987"/>
                  </a:lnTo>
                  <a:lnTo>
                    <a:pt x="20993" y="19924"/>
                  </a:lnTo>
                  <a:lnTo>
                    <a:pt x="20979" y="19861"/>
                  </a:lnTo>
                  <a:lnTo>
                    <a:pt x="20979" y="19830"/>
                  </a:lnTo>
                  <a:lnTo>
                    <a:pt x="20965" y="19783"/>
                  </a:lnTo>
                  <a:lnTo>
                    <a:pt x="20937" y="19752"/>
                  </a:lnTo>
                  <a:lnTo>
                    <a:pt x="20895" y="19720"/>
                  </a:lnTo>
                  <a:lnTo>
                    <a:pt x="20866" y="19720"/>
                  </a:lnTo>
                  <a:lnTo>
                    <a:pt x="20866" y="19752"/>
                  </a:lnTo>
                  <a:lnTo>
                    <a:pt x="20951" y="19955"/>
                  </a:lnTo>
                  <a:lnTo>
                    <a:pt x="20979" y="20002"/>
                  </a:lnTo>
                  <a:lnTo>
                    <a:pt x="20979" y="20065"/>
                  </a:lnTo>
                  <a:lnTo>
                    <a:pt x="20979" y="20096"/>
                  </a:lnTo>
                  <a:lnTo>
                    <a:pt x="20979" y="20159"/>
                  </a:lnTo>
                  <a:lnTo>
                    <a:pt x="20951" y="20206"/>
                  </a:lnTo>
                  <a:lnTo>
                    <a:pt x="20880" y="20331"/>
                  </a:lnTo>
                  <a:lnTo>
                    <a:pt x="20866" y="20363"/>
                  </a:lnTo>
                  <a:lnTo>
                    <a:pt x="20866" y="20378"/>
                  </a:lnTo>
                  <a:lnTo>
                    <a:pt x="20880" y="20394"/>
                  </a:lnTo>
                  <a:lnTo>
                    <a:pt x="20895" y="20410"/>
                  </a:lnTo>
                  <a:lnTo>
                    <a:pt x="20937" y="20441"/>
                  </a:lnTo>
                  <a:lnTo>
                    <a:pt x="20965" y="20472"/>
                  </a:lnTo>
                  <a:lnTo>
                    <a:pt x="20979" y="20519"/>
                  </a:lnTo>
                  <a:lnTo>
                    <a:pt x="20979" y="20551"/>
                  </a:lnTo>
                  <a:lnTo>
                    <a:pt x="20993" y="20613"/>
                  </a:lnTo>
                  <a:lnTo>
                    <a:pt x="21022" y="20660"/>
                  </a:lnTo>
                  <a:lnTo>
                    <a:pt x="21036" y="20660"/>
                  </a:lnTo>
                  <a:lnTo>
                    <a:pt x="21050" y="20660"/>
                  </a:lnTo>
                  <a:lnTo>
                    <a:pt x="21092" y="20645"/>
                  </a:lnTo>
                  <a:lnTo>
                    <a:pt x="21149" y="20582"/>
                  </a:lnTo>
                  <a:lnTo>
                    <a:pt x="21177" y="20535"/>
                  </a:lnTo>
                  <a:lnTo>
                    <a:pt x="21191" y="20472"/>
                  </a:lnTo>
                  <a:lnTo>
                    <a:pt x="21191" y="20441"/>
                  </a:lnTo>
                  <a:lnTo>
                    <a:pt x="21205" y="20394"/>
                  </a:lnTo>
                  <a:lnTo>
                    <a:pt x="21219" y="20347"/>
                  </a:lnTo>
                  <a:lnTo>
                    <a:pt x="21290" y="20269"/>
                  </a:lnTo>
                  <a:lnTo>
                    <a:pt x="21360" y="20190"/>
                  </a:lnTo>
                  <a:lnTo>
                    <a:pt x="21374" y="20159"/>
                  </a:lnTo>
                  <a:lnTo>
                    <a:pt x="21360" y="20112"/>
                  </a:lnTo>
                  <a:lnTo>
                    <a:pt x="21332" y="20096"/>
                  </a:lnTo>
                  <a:lnTo>
                    <a:pt x="21275" y="20112"/>
                  </a:lnTo>
                  <a:lnTo>
                    <a:pt x="21247" y="20128"/>
                  </a:lnTo>
                  <a:close/>
                  <a:moveTo>
                    <a:pt x="3457" y="10401"/>
                  </a:moveTo>
                  <a:lnTo>
                    <a:pt x="3457" y="10401"/>
                  </a:lnTo>
                  <a:lnTo>
                    <a:pt x="3485" y="10401"/>
                  </a:lnTo>
                  <a:lnTo>
                    <a:pt x="3499" y="10401"/>
                  </a:lnTo>
                  <a:lnTo>
                    <a:pt x="3513" y="10385"/>
                  </a:lnTo>
                  <a:lnTo>
                    <a:pt x="3513" y="10369"/>
                  </a:lnTo>
                  <a:lnTo>
                    <a:pt x="3513" y="10338"/>
                  </a:lnTo>
                  <a:lnTo>
                    <a:pt x="3513" y="10228"/>
                  </a:lnTo>
                  <a:lnTo>
                    <a:pt x="3499" y="10213"/>
                  </a:lnTo>
                  <a:lnTo>
                    <a:pt x="3457" y="10197"/>
                  </a:lnTo>
                  <a:lnTo>
                    <a:pt x="3428" y="10197"/>
                  </a:lnTo>
                  <a:lnTo>
                    <a:pt x="3315" y="10213"/>
                  </a:lnTo>
                  <a:lnTo>
                    <a:pt x="3217" y="10260"/>
                  </a:lnTo>
                  <a:lnTo>
                    <a:pt x="3203" y="10275"/>
                  </a:lnTo>
                  <a:lnTo>
                    <a:pt x="3217" y="10291"/>
                  </a:lnTo>
                  <a:lnTo>
                    <a:pt x="3315" y="10338"/>
                  </a:lnTo>
                  <a:lnTo>
                    <a:pt x="3428" y="10385"/>
                  </a:lnTo>
                  <a:lnTo>
                    <a:pt x="3457" y="10401"/>
                  </a:lnTo>
                  <a:close/>
                  <a:moveTo>
                    <a:pt x="20739" y="20645"/>
                  </a:moveTo>
                  <a:lnTo>
                    <a:pt x="20739" y="20645"/>
                  </a:lnTo>
                  <a:lnTo>
                    <a:pt x="20725" y="20645"/>
                  </a:lnTo>
                  <a:lnTo>
                    <a:pt x="20711" y="20645"/>
                  </a:lnTo>
                  <a:lnTo>
                    <a:pt x="20683" y="20676"/>
                  </a:lnTo>
                  <a:lnTo>
                    <a:pt x="20655" y="20707"/>
                  </a:lnTo>
                  <a:lnTo>
                    <a:pt x="20612" y="20817"/>
                  </a:lnTo>
                  <a:lnTo>
                    <a:pt x="20598" y="20864"/>
                  </a:lnTo>
                  <a:lnTo>
                    <a:pt x="20528" y="20958"/>
                  </a:lnTo>
                  <a:lnTo>
                    <a:pt x="20500" y="20989"/>
                  </a:lnTo>
                  <a:lnTo>
                    <a:pt x="20443" y="21020"/>
                  </a:lnTo>
                  <a:lnTo>
                    <a:pt x="20344" y="21052"/>
                  </a:lnTo>
                  <a:lnTo>
                    <a:pt x="20302" y="21083"/>
                  </a:lnTo>
                  <a:lnTo>
                    <a:pt x="20260" y="21130"/>
                  </a:lnTo>
                  <a:lnTo>
                    <a:pt x="20246" y="21177"/>
                  </a:lnTo>
                  <a:lnTo>
                    <a:pt x="20203" y="21287"/>
                  </a:lnTo>
                  <a:lnTo>
                    <a:pt x="20175" y="21396"/>
                  </a:lnTo>
                  <a:lnTo>
                    <a:pt x="20161" y="21459"/>
                  </a:lnTo>
                  <a:lnTo>
                    <a:pt x="20189" y="21506"/>
                  </a:lnTo>
                  <a:lnTo>
                    <a:pt x="20274" y="21569"/>
                  </a:lnTo>
                  <a:lnTo>
                    <a:pt x="20316" y="21584"/>
                  </a:lnTo>
                  <a:lnTo>
                    <a:pt x="20358" y="21600"/>
                  </a:lnTo>
                  <a:lnTo>
                    <a:pt x="20415" y="21584"/>
                  </a:lnTo>
                  <a:lnTo>
                    <a:pt x="20443" y="21569"/>
                  </a:lnTo>
                  <a:lnTo>
                    <a:pt x="20485" y="21537"/>
                  </a:lnTo>
                  <a:lnTo>
                    <a:pt x="20514" y="21475"/>
                  </a:lnTo>
                  <a:lnTo>
                    <a:pt x="20556" y="21365"/>
                  </a:lnTo>
                  <a:lnTo>
                    <a:pt x="20570" y="21240"/>
                  </a:lnTo>
                  <a:lnTo>
                    <a:pt x="20570" y="21208"/>
                  </a:lnTo>
                  <a:lnTo>
                    <a:pt x="20584" y="21161"/>
                  </a:lnTo>
                  <a:lnTo>
                    <a:pt x="20612" y="21114"/>
                  </a:lnTo>
                  <a:lnTo>
                    <a:pt x="20669" y="21036"/>
                  </a:lnTo>
                  <a:lnTo>
                    <a:pt x="20739" y="20958"/>
                  </a:lnTo>
                  <a:lnTo>
                    <a:pt x="20824" y="20895"/>
                  </a:lnTo>
                  <a:lnTo>
                    <a:pt x="20866" y="20879"/>
                  </a:lnTo>
                  <a:lnTo>
                    <a:pt x="20895" y="20832"/>
                  </a:lnTo>
                  <a:lnTo>
                    <a:pt x="20909" y="20786"/>
                  </a:lnTo>
                  <a:lnTo>
                    <a:pt x="20909" y="20754"/>
                  </a:lnTo>
                  <a:lnTo>
                    <a:pt x="20909" y="20723"/>
                  </a:lnTo>
                  <a:lnTo>
                    <a:pt x="20895" y="20707"/>
                  </a:lnTo>
                  <a:lnTo>
                    <a:pt x="20880" y="20692"/>
                  </a:lnTo>
                  <a:lnTo>
                    <a:pt x="20852" y="20692"/>
                  </a:lnTo>
                  <a:lnTo>
                    <a:pt x="20838" y="20692"/>
                  </a:lnTo>
                  <a:lnTo>
                    <a:pt x="20782" y="20676"/>
                  </a:lnTo>
                  <a:lnTo>
                    <a:pt x="20739" y="20645"/>
                  </a:lnTo>
                  <a:close/>
                  <a:moveTo>
                    <a:pt x="2864" y="9774"/>
                  </a:moveTo>
                  <a:lnTo>
                    <a:pt x="2864" y="9774"/>
                  </a:lnTo>
                  <a:lnTo>
                    <a:pt x="2836" y="9821"/>
                  </a:lnTo>
                  <a:lnTo>
                    <a:pt x="2822" y="9868"/>
                  </a:lnTo>
                  <a:lnTo>
                    <a:pt x="2822" y="9978"/>
                  </a:lnTo>
                  <a:lnTo>
                    <a:pt x="2822" y="10009"/>
                  </a:lnTo>
                  <a:lnTo>
                    <a:pt x="2836" y="10025"/>
                  </a:lnTo>
                  <a:lnTo>
                    <a:pt x="2850" y="10040"/>
                  </a:lnTo>
                  <a:lnTo>
                    <a:pt x="2878" y="10040"/>
                  </a:lnTo>
                  <a:lnTo>
                    <a:pt x="2906" y="10040"/>
                  </a:lnTo>
                  <a:lnTo>
                    <a:pt x="2935" y="10040"/>
                  </a:lnTo>
                  <a:lnTo>
                    <a:pt x="2949" y="10025"/>
                  </a:lnTo>
                  <a:lnTo>
                    <a:pt x="2963" y="10009"/>
                  </a:lnTo>
                  <a:lnTo>
                    <a:pt x="2963" y="9978"/>
                  </a:lnTo>
                  <a:lnTo>
                    <a:pt x="2963" y="9946"/>
                  </a:lnTo>
                  <a:lnTo>
                    <a:pt x="2949" y="9884"/>
                  </a:lnTo>
                  <a:lnTo>
                    <a:pt x="2935" y="9837"/>
                  </a:lnTo>
                  <a:lnTo>
                    <a:pt x="2920" y="9790"/>
                  </a:lnTo>
                  <a:lnTo>
                    <a:pt x="2906" y="9774"/>
                  </a:lnTo>
                  <a:lnTo>
                    <a:pt x="2892" y="9758"/>
                  </a:lnTo>
                  <a:lnTo>
                    <a:pt x="2878" y="9758"/>
                  </a:lnTo>
                  <a:lnTo>
                    <a:pt x="2864" y="9774"/>
                  </a:lnTo>
                  <a:close/>
                  <a:moveTo>
                    <a:pt x="16126" y="11058"/>
                  </a:moveTo>
                  <a:lnTo>
                    <a:pt x="16126" y="11058"/>
                  </a:lnTo>
                  <a:lnTo>
                    <a:pt x="16154" y="11152"/>
                  </a:lnTo>
                  <a:lnTo>
                    <a:pt x="16154" y="11168"/>
                  </a:lnTo>
                  <a:lnTo>
                    <a:pt x="16168" y="11168"/>
                  </a:lnTo>
                  <a:lnTo>
                    <a:pt x="16196" y="11168"/>
                  </a:lnTo>
                  <a:lnTo>
                    <a:pt x="16239" y="11137"/>
                  </a:lnTo>
                  <a:lnTo>
                    <a:pt x="16267" y="11105"/>
                  </a:lnTo>
                  <a:lnTo>
                    <a:pt x="16281" y="11043"/>
                  </a:lnTo>
                  <a:lnTo>
                    <a:pt x="16281" y="11027"/>
                  </a:lnTo>
                  <a:lnTo>
                    <a:pt x="16281" y="10917"/>
                  </a:lnTo>
                  <a:lnTo>
                    <a:pt x="16281" y="10902"/>
                  </a:lnTo>
                  <a:lnTo>
                    <a:pt x="16267" y="10902"/>
                  </a:lnTo>
                  <a:lnTo>
                    <a:pt x="16239" y="10902"/>
                  </a:lnTo>
                  <a:lnTo>
                    <a:pt x="16140" y="10933"/>
                  </a:lnTo>
                  <a:lnTo>
                    <a:pt x="16112" y="10949"/>
                  </a:lnTo>
                  <a:lnTo>
                    <a:pt x="16112" y="10964"/>
                  </a:lnTo>
                  <a:lnTo>
                    <a:pt x="16098" y="10996"/>
                  </a:lnTo>
                  <a:lnTo>
                    <a:pt x="16112" y="11011"/>
                  </a:lnTo>
                  <a:lnTo>
                    <a:pt x="16126" y="11058"/>
                  </a:lnTo>
                  <a:close/>
                  <a:moveTo>
                    <a:pt x="2920" y="9476"/>
                  </a:moveTo>
                  <a:lnTo>
                    <a:pt x="2920" y="9476"/>
                  </a:lnTo>
                  <a:lnTo>
                    <a:pt x="2906" y="9461"/>
                  </a:lnTo>
                  <a:lnTo>
                    <a:pt x="2892" y="9445"/>
                  </a:lnTo>
                  <a:lnTo>
                    <a:pt x="2864" y="9445"/>
                  </a:lnTo>
                  <a:lnTo>
                    <a:pt x="2850" y="9461"/>
                  </a:lnTo>
                  <a:lnTo>
                    <a:pt x="2808" y="9476"/>
                  </a:lnTo>
                  <a:lnTo>
                    <a:pt x="2793" y="9492"/>
                  </a:lnTo>
                  <a:lnTo>
                    <a:pt x="2779" y="9508"/>
                  </a:lnTo>
                  <a:lnTo>
                    <a:pt x="2779" y="9523"/>
                  </a:lnTo>
                  <a:lnTo>
                    <a:pt x="2793" y="9555"/>
                  </a:lnTo>
                  <a:lnTo>
                    <a:pt x="2850" y="9617"/>
                  </a:lnTo>
                  <a:lnTo>
                    <a:pt x="2892" y="9633"/>
                  </a:lnTo>
                  <a:lnTo>
                    <a:pt x="2906" y="9633"/>
                  </a:lnTo>
                  <a:lnTo>
                    <a:pt x="2935" y="9617"/>
                  </a:lnTo>
                  <a:lnTo>
                    <a:pt x="2949" y="9586"/>
                  </a:lnTo>
                  <a:lnTo>
                    <a:pt x="2935" y="9523"/>
                  </a:lnTo>
                  <a:lnTo>
                    <a:pt x="2920" y="9476"/>
                  </a:lnTo>
                  <a:close/>
                  <a:moveTo>
                    <a:pt x="16239" y="15350"/>
                  </a:moveTo>
                  <a:lnTo>
                    <a:pt x="16239" y="15350"/>
                  </a:lnTo>
                  <a:lnTo>
                    <a:pt x="16239" y="15366"/>
                  </a:lnTo>
                  <a:lnTo>
                    <a:pt x="16239" y="15397"/>
                  </a:lnTo>
                  <a:lnTo>
                    <a:pt x="16253" y="15413"/>
                  </a:lnTo>
                  <a:lnTo>
                    <a:pt x="16267" y="15429"/>
                  </a:lnTo>
                  <a:lnTo>
                    <a:pt x="16309" y="15460"/>
                  </a:lnTo>
                  <a:lnTo>
                    <a:pt x="16394" y="15523"/>
                  </a:lnTo>
                  <a:lnTo>
                    <a:pt x="16408" y="15570"/>
                  </a:lnTo>
                  <a:lnTo>
                    <a:pt x="16422" y="15617"/>
                  </a:lnTo>
                  <a:lnTo>
                    <a:pt x="16422" y="15648"/>
                  </a:lnTo>
                  <a:lnTo>
                    <a:pt x="16422" y="15679"/>
                  </a:lnTo>
                  <a:lnTo>
                    <a:pt x="16436" y="15695"/>
                  </a:lnTo>
                  <a:lnTo>
                    <a:pt x="16465" y="15711"/>
                  </a:lnTo>
                  <a:lnTo>
                    <a:pt x="16479" y="15711"/>
                  </a:lnTo>
                  <a:lnTo>
                    <a:pt x="16507" y="15711"/>
                  </a:lnTo>
                  <a:lnTo>
                    <a:pt x="16592" y="15711"/>
                  </a:lnTo>
                  <a:lnTo>
                    <a:pt x="16634" y="15726"/>
                  </a:lnTo>
                  <a:lnTo>
                    <a:pt x="16676" y="15742"/>
                  </a:lnTo>
                  <a:lnTo>
                    <a:pt x="16789" y="15836"/>
                  </a:lnTo>
                  <a:lnTo>
                    <a:pt x="16888" y="15898"/>
                  </a:lnTo>
                  <a:lnTo>
                    <a:pt x="17071" y="15992"/>
                  </a:lnTo>
                  <a:lnTo>
                    <a:pt x="17099" y="16024"/>
                  </a:lnTo>
                  <a:lnTo>
                    <a:pt x="17114" y="16055"/>
                  </a:lnTo>
                  <a:lnTo>
                    <a:pt x="17099" y="16086"/>
                  </a:lnTo>
                  <a:lnTo>
                    <a:pt x="17071" y="16118"/>
                  </a:lnTo>
                  <a:lnTo>
                    <a:pt x="17029" y="16149"/>
                  </a:lnTo>
                  <a:lnTo>
                    <a:pt x="17001" y="16165"/>
                  </a:lnTo>
                  <a:lnTo>
                    <a:pt x="17029" y="16180"/>
                  </a:lnTo>
                  <a:lnTo>
                    <a:pt x="17057" y="16180"/>
                  </a:lnTo>
                  <a:lnTo>
                    <a:pt x="17114" y="16180"/>
                  </a:lnTo>
                  <a:lnTo>
                    <a:pt x="17170" y="16196"/>
                  </a:lnTo>
                  <a:lnTo>
                    <a:pt x="17198" y="16227"/>
                  </a:lnTo>
                  <a:lnTo>
                    <a:pt x="17297" y="16274"/>
                  </a:lnTo>
                  <a:lnTo>
                    <a:pt x="17339" y="16306"/>
                  </a:lnTo>
                  <a:lnTo>
                    <a:pt x="17424" y="16321"/>
                  </a:lnTo>
                  <a:lnTo>
                    <a:pt x="17466" y="16321"/>
                  </a:lnTo>
                  <a:lnTo>
                    <a:pt x="17494" y="16290"/>
                  </a:lnTo>
                  <a:lnTo>
                    <a:pt x="17551" y="16212"/>
                  </a:lnTo>
                  <a:lnTo>
                    <a:pt x="17650" y="16149"/>
                  </a:lnTo>
                  <a:lnTo>
                    <a:pt x="17692" y="16118"/>
                  </a:lnTo>
                  <a:lnTo>
                    <a:pt x="17734" y="16118"/>
                  </a:lnTo>
                  <a:lnTo>
                    <a:pt x="17791" y="16118"/>
                  </a:lnTo>
                  <a:lnTo>
                    <a:pt x="17819" y="16149"/>
                  </a:lnTo>
                  <a:lnTo>
                    <a:pt x="17918" y="16212"/>
                  </a:lnTo>
                  <a:lnTo>
                    <a:pt x="18045" y="16353"/>
                  </a:lnTo>
                  <a:lnTo>
                    <a:pt x="18129" y="16431"/>
                  </a:lnTo>
                  <a:lnTo>
                    <a:pt x="18172" y="16447"/>
                  </a:lnTo>
                  <a:lnTo>
                    <a:pt x="18186" y="16462"/>
                  </a:lnTo>
                  <a:lnTo>
                    <a:pt x="18200" y="16447"/>
                  </a:lnTo>
                  <a:lnTo>
                    <a:pt x="18214" y="16447"/>
                  </a:lnTo>
                  <a:lnTo>
                    <a:pt x="18214" y="16415"/>
                  </a:lnTo>
                  <a:lnTo>
                    <a:pt x="18214" y="16306"/>
                  </a:lnTo>
                  <a:lnTo>
                    <a:pt x="18200" y="16259"/>
                  </a:lnTo>
                  <a:lnTo>
                    <a:pt x="18172" y="16227"/>
                  </a:lnTo>
                  <a:lnTo>
                    <a:pt x="18059" y="16196"/>
                  </a:lnTo>
                  <a:lnTo>
                    <a:pt x="18031" y="16165"/>
                  </a:lnTo>
                  <a:lnTo>
                    <a:pt x="18016" y="16118"/>
                  </a:lnTo>
                  <a:lnTo>
                    <a:pt x="18016" y="16086"/>
                  </a:lnTo>
                  <a:lnTo>
                    <a:pt x="18016" y="16024"/>
                  </a:lnTo>
                  <a:lnTo>
                    <a:pt x="18045" y="15977"/>
                  </a:lnTo>
                  <a:lnTo>
                    <a:pt x="18059" y="15961"/>
                  </a:lnTo>
                  <a:lnTo>
                    <a:pt x="18059" y="15945"/>
                  </a:lnTo>
                  <a:lnTo>
                    <a:pt x="18031" y="15930"/>
                  </a:lnTo>
                  <a:lnTo>
                    <a:pt x="17932" y="15883"/>
                  </a:lnTo>
                  <a:lnTo>
                    <a:pt x="17875" y="15851"/>
                  </a:lnTo>
                  <a:lnTo>
                    <a:pt x="17847" y="15804"/>
                  </a:lnTo>
                  <a:lnTo>
                    <a:pt x="17833" y="15773"/>
                  </a:lnTo>
                  <a:lnTo>
                    <a:pt x="17805" y="15711"/>
                  </a:lnTo>
                  <a:lnTo>
                    <a:pt x="17762" y="15679"/>
                  </a:lnTo>
                  <a:lnTo>
                    <a:pt x="17650" y="15601"/>
                  </a:lnTo>
                  <a:lnTo>
                    <a:pt x="17537" y="15538"/>
                  </a:lnTo>
                  <a:lnTo>
                    <a:pt x="17099" y="15413"/>
                  </a:lnTo>
                  <a:lnTo>
                    <a:pt x="17043" y="15413"/>
                  </a:lnTo>
                  <a:lnTo>
                    <a:pt x="17001" y="15444"/>
                  </a:lnTo>
                  <a:lnTo>
                    <a:pt x="16888" y="15523"/>
                  </a:lnTo>
                  <a:lnTo>
                    <a:pt x="16831" y="15554"/>
                  </a:lnTo>
                  <a:lnTo>
                    <a:pt x="16775" y="15554"/>
                  </a:lnTo>
                  <a:lnTo>
                    <a:pt x="16761" y="15554"/>
                  </a:lnTo>
                  <a:lnTo>
                    <a:pt x="16704" y="15554"/>
                  </a:lnTo>
                  <a:lnTo>
                    <a:pt x="16662" y="15523"/>
                  </a:lnTo>
                  <a:lnTo>
                    <a:pt x="16606" y="15444"/>
                  </a:lnTo>
                  <a:lnTo>
                    <a:pt x="16521" y="15366"/>
                  </a:lnTo>
                  <a:lnTo>
                    <a:pt x="16465" y="15303"/>
                  </a:lnTo>
                  <a:lnTo>
                    <a:pt x="16422" y="15272"/>
                  </a:lnTo>
                  <a:lnTo>
                    <a:pt x="16366" y="15256"/>
                  </a:lnTo>
                  <a:lnTo>
                    <a:pt x="16338" y="15256"/>
                  </a:lnTo>
                  <a:lnTo>
                    <a:pt x="16295" y="15272"/>
                  </a:lnTo>
                  <a:lnTo>
                    <a:pt x="16267" y="15303"/>
                  </a:lnTo>
                  <a:lnTo>
                    <a:pt x="16239" y="15350"/>
                  </a:lnTo>
                  <a:close/>
                  <a:moveTo>
                    <a:pt x="18383" y="17997"/>
                  </a:moveTo>
                  <a:lnTo>
                    <a:pt x="18383" y="17997"/>
                  </a:lnTo>
                  <a:lnTo>
                    <a:pt x="18355" y="17935"/>
                  </a:lnTo>
                  <a:lnTo>
                    <a:pt x="18327" y="17888"/>
                  </a:lnTo>
                  <a:lnTo>
                    <a:pt x="18299" y="17856"/>
                  </a:lnTo>
                  <a:lnTo>
                    <a:pt x="18270" y="17794"/>
                  </a:lnTo>
                  <a:lnTo>
                    <a:pt x="18242" y="17684"/>
                  </a:lnTo>
                  <a:lnTo>
                    <a:pt x="18214" y="17637"/>
                  </a:lnTo>
                  <a:lnTo>
                    <a:pt x="18172" y="17606"/>
                  </a:lnTo>
                  <a:lnTo>
                    <a:pt x="18073" y="17574"/>
                  </a:lnTo>
                  <a:lnTo>
                    <a:pt x="17974" y="17512"/>
                  </a:lnTo>
                  <a:lnTo>
                    <a:pt x="17861" y="17434"/>
                  </a:lnTo>
                  <a:lnTo>
                    <a:pt x="17819" y="17387"/>
                  </a:lnTo>
                  <a:lnTo>
                    <a:pt x="17791" y="17340"/>
                  </a:lnTo>
                  <a:lnTo>
                    <a:pt x="17748" y="17073"/>
                  </a:lnTo>
                  <a:lnTo>
                    <a:pt x="17734" y="17026"/>
                  </a:lnTo>
                  <a:lnTo>
                    <a:pt x="17706" y="16979"/>
                  </a:lnTo>
                  <a:lnTo>
                    <a:pt x="17636" y="16901"/>
                  </a:lnTo>
                  <a:lnTo>
                    <a:pt x="17607" y="16854"/>
                  </a:lnTo>
                  <a:lnTo>
                    <a:pt x="17579" y="16807"/>
                  </a:lnTo>
                  <a:lnTo>
                    <a:pt x="17551" y="16682"/>
                  </a:lnTo>
                  <a:lnTo>
                    <a:pt x="17537" y="16666"/>
                  </a:lnTo>
                  <a:lnTo>
                    <a:pt x="17523" y="16666"/>
                  </a:lnTo>
                  <a:lnTo>
                    <a:pt x="17509" y="16666"/>
                  </a:lnTo>
                  <a:lnTo>
                    <a:pt x="17494" y="16666"/>
                  </a:lnTo>
                  <a:lnTo>
                    <a:pt x="17438" y="16744"/>
                  </a:lnTo>
                  <a:lnTo>
                    <a:pt x="17410" y="16791"/>
                  </a:lnTo>
                  <a:lnTo>
                    <a:pt x="17396" y="16838"/>
                  </a:lnTo>
                  <a:lnTo>
                    <a:pt x="17396" y="17105"/>
                  </a:lnTo>
                  <a:lnTo>
                    <a:pt x="17382" y="17167"/>
                  </a:lnTo>
                  <a:lnTo>
                    <a:pt x="17353" y="17214"/>
                  </a:lnTo>
                  <a:lnTo>
                    <a:pt x="17297" y="17277"/>
                  </a:lnTo>
                  <a:lnTo>
                    <a:pt x="17255" y="17308"/>
                  </a:lnTo>
                  <a:lnTo>
                    <a:pt x="17198" y="17324"/>
                  </a:lnTo>
                  <a:lnTo>
                    <a:pt x="17170" y="17324"/>
                  </a:lnTo>
                  <a:lnTo>
                    <a:pt x="17128" y="17308"/>
                  </a:lnTo>
                  <a:lnTo>
                    <a:pt x="17085" y="17261"/>
                  </a:lnTo>
                  <a:lnTo>
                    <a:pt x="17015" y="17136"/>
                  </a:lnTo>
                  <a:lnTo>
                    <a:pt x="16972" y="17105"/>
                  </a:lnTo>
                  <a:lnTo>
                    <a:pt x="16916" y="17089"/>
                  </a:lnTo>
                  <a:lnTo>
                    <a:pt x="16902" y="17089"/>
                  </a:lnTo>
                  <a:lnTo>
                    <a:pt x="16845" y="17073"/>
                  </a:lnTo>
                  <a:lnTo>
                    <a:pt x="16789" y="17058"/>
                  </a:lnTo>
                  <a:lnTo>
                    <a:pt x="16747" y="17042"/>
                  </a:lnTo>
                  <a:lnTo>
                    <a:pt x="16733" y="17026"/>
                  </a:lnTo>
                  <a:lnTo>
                    <a:pt x="16718" y="17011"/>
                  </a:lnTo>
                  <a:lnTo>
                    <a:pt x="16718" y="16979"/>
                  </a:lnTo>
                  <a:lnTo>
                    <a:pt x="16733" y="16948"/>
                  </a:lnTo>
                  <a:lnTo>
                    <a:pt x="16747" y="16917"/>
                  </a:lnTo>
                  <a:lnTo>
                    <a:pt x="16803" y="16807"/>
                  </a:lnTo>
                  <a:lnTo>
                    <a:pt x="16817" y="16760"/>
                  </a:lnTo>
                  <a:lnTo>
                    <a:pt x="16817" y="16744"/>
                  </a:lnTo>
                  <a:lnTo>
                    <a:pt x="16817" y="16713"/>
                  </a:lnTo>
                  <a:lnTo>
                    <a:pt x="16803" y="16697"/>
                  </a:lnTo>
                  <a:lnTo>
                    <a:pt x="16789" y="16697"/>
                  </a:lnTo>
                  <a:lnTo>
                    <a:pt x="16620" y="16650"/>
                  </a:lnTo>
                  <a:lnTo>
                    <a:pt x="16507" y="16635"/>
                  </a:lnTo>
                  <a:lnTo>
                    <a:pt x="16479" y="16635"/>
                  </a:lnTo>
                  <a:lnTo>
                    <a:pt x="16436" y="16635"/>
                  </a:lnTo>
                  <a:lnTo>
                    <a:pt x="16394" y="16666"/>
                  </a:lnTo>
                  <a:lnTo>
                    <a:pt x="16309" y="16729"/>
                  </a:lnTo>
                  <a:lnTo>
                    <a:pt x="16267" y="16760"/>
                  </a:lnTo>
                  <a:lnTo>
                    <a:pt x="16168" y="16807"/>
                  </a:lnTo>
                  <a:lnTo>
                    <a:pt x="16126" y="16838"/>
                  </a:lnTo>
                  <a:lnTo>
                    <a:pt x="16084" y="16870"/>
                  </a:lnTo>
                  <a:lnTo>
                    <a:pt x="16055" y="16917"/>
                  </a:lnTo>
                  <a:lnTo>
                    <a:pt x="16041" y="16948"/>
                  </a:lnTo>
                  <a:lnTo>
                    <a:pt x="16013" y="16995"/>
                  </a:lnTo>
                  <a:lnTo>
                    <a:pt x="15971" y="17011"/>
                  </a:lnTo>
                  <a:lnTo>
                    <a:pt x="15886" y="16979"/>
                  </a:lnTo>
                  <a:lnTo>
                    <a:pt x="15858" y="16964"/>
                  </a:lnTo>
                  <a:lnTo>
                    <a:pt x="15801" y="16948"/>
                  </a:lnTo>
                  <a:lnTo>
                    <a:pt x="15759" y="16964"/>
                  </a:lnTo>
                  <a:lnTo>
                    <a:pt x="15717" y="16979"/>
                  </a:lnTo>
                  <a:lnTo>
                    <a:pt x="15618" y="17042"/>
                  </a:lnTo>
                  <a:lnTo>
                    <a:pt x="15505" y="17136"/>
                  </a:lnTo>
                  <a:lnTo>
                    <a:pt x="15406" y="17199"/>
                  </a:lnTo>
                  <a:lnTo>
                    <a:pt x="15364" y="17214"/>
                  </a:lnTo>
                  <a:lnTo>
                    <a:pt x="15265" y="17277"/>
                  </a:lnTo>
                  <a:lnTo>
                    <a:pt x="15237" y="17293"/>
                  </a:lnTo>
                  <a:lnTo>
                    <a:pt x="15195" y="17324"/>
                  </a:lnTo>
                  <a:lnTo>
                    <a:pt x="15167" y="17387"/>
                  </a:lnTo>
                  <a:lnTo>
                    <a:pt x="15124" y="17496"/>
                  </a:lnTo>
                  <a:lnTo>
                    <a:pt x="15096" y="17527"/>
                  </a:lnTo>
                  <a:lnTo>
                    <a:pt x="15054" y="17543"/>
                  </a:lnTo>
                  <a:lnTo>
                    <a:pt x="15025" y="17543"/>
                  </a:lnTo>
                  <a:lnTo>
                    <a:pt x="14983" y="17559"/>
                  </a:lnTo>
                  <a:lnTo>
                    <a:pt x="14927" y="17590"/>
                  </a:lnTo>
                  <a:lnTo>
                    <a:pt x="14814" y="17668"/>
                  </a:lnTo>
                  <a:lnTo>
                    <a:pt x="14715" y="17731"/>
                  </a:lnTo>
                  <a:lnTo>
                    <a:pt x="14546" y="17825"/>
                  </a:lnTo>
                  <a:lnTo>
                    <a:pt x="14447" y="17903"/>
                  </a:lnTo>
                  <a:lnTo>
                    <a:pt x="14391" y="17966"/>
                  </a:lnTo>
                  <a:lnTo>
                    <a:pt x="14320" y="18060"/>
                  </a:lnTo>
                  <a:lnTo>
                    <a:pt x="14306" y="18107"/>
                  </a:lnTo>
                  <a:lnTo>
                    <a:pt x="14292" y="18170"/>
                  </a:lnTo>
                  <a:lnTo>
                    <a:pt x="14306" y="18217"/>
                  </a:lnTo>
                  <a:lnTo>
                    <a:pt x="14334" y="18326"/>
                  </a:lnTo>
                  <a:lnTo>
                    <a:pt x="14348" y="18452"/>
                  </a:lnTo>
                  <a:lnTo>
                    <a:pt x="14348" y="18483"/>
                  </a:lnTo>
                  <a:lnTo>
                    <a:pt x="14362" y="18608"/>
                  </a:lnTo>
                  <a:lnTo>
                    <a:pt x="14475" y="19016"/>
                  </a:lnTo>
                  <a:lnTo>
                    <a:pt x="14489" y="19141"/>
                  </a:lnTo>
                  <a:lnTo>
                    <a:pt x="14489" y="19172"/>
                  </a:lnTo>
                  <a:lnTo>
                    <a:pt x="14489" y="19297"/>
                  </a:lnTo>
                  <a:lnTo>
                    <a:pt x="14489" y="19485"/>
                  </a:lnTo>
                  <a:lnTo>
                    <a:pt x="14503" y="19532"/>
                  </a:lnTo>
                  <a:lnTo>
                    <a:pt x="14532" y="19579"/>
                  </a:lnTo>
                  <a:lnTo>
                    <a:pt x="14588" y="19658"/>
                  </a:lnTo>
                  <a:lnTo>
                    <a:pt x="14630" y="19689"/>
                  </a:lnTo>
                  <a:lnTo>
                    <a:pt x="14687" y="19689"/>
                  </a:lnTo>
                  <a:lnTo>
                    <a:pt x="14715" y="19689"/>
                  </a:lnTo>
                  <a:lnTo>
                    <a:pt x="14814" y="19673"/>
                  </a:lnTo>
                  <a:lnTo>
                    <a:pt x="14927" y="19642"/>
                  </a:lnTo>
                  <a:lnTo>
                    <a:pt x="15025" y="19595"/>
                  </a:lnTo>
                  <a:lnTo>
                    <a:pt x="15068" y="19564"/>
                  </a:lnTo>
                  <a:lnTo>
                    <a:pt x="15110" y="19548"/>
                  </a:lnTo>
                  <a:lnTo>
                    <a:pt x="15167" y="19548"/>
                  </a:lnTo>
                  <a:lnTo>
                    <a:pt x="15195" y="19548"/>
                  </a:lnTo>
                  <a:lnTo>
                    <a:pt x="15308" y="19517"/>
                  </a:lnTo>
                  <a:lnTo>
                    <a:pt x="15406" y="19485"/>
                  </a:lnTo>
                  <a:lnTo>
                    <a:pt x="15449" y="19454"/>
                  </a:lnTo>
                  <a:lnTo>
                    <a:pt x="15463" y="19423"/>
                  </a:lnTo>
                  <a:lnTo>
                    <a:pt x="15477" y="19391"/>
                  </a:lnTo>
                  <a:lnTo>
                    <a:pt x="15505" y="19360"/>
                  </a:lnTo>
                  <a:lnTo>
                    <a:pt x="15745" y="19266"/>
                  </a:lnTo>
                  <a:lnTo>
                    <a:pt x="15801" y="19250"/>
                  </a:lnTo>
                  <a:lnTo>
                    <a:pt x="15858" y="19235"/>
                  </a:lnTo>
                  <a:lnTo>
                    <a:pt x="16027" y="19235"/>
                  </a:lnTo>
                  <a:lnTo>
                    <a:pt x="16140" y="19250"/>
                  </a:lnTo>
                  <a:lnTo>
                    <a:pt x="16436" y="19297"/>
                  </a:lnTo>
                  <a:lnTo>
                    <a:pt x="16493" y="19329"/>
                  </a:lnTo>
                  <a:lnTo>
                    <a:pt x="16535" y="19360"/>
                  </a:lnTo>
                  <a:lnTo>
                    <a:pt x="16662" y="19501"/>
                  </a:lnTo>
                  <a:lnTo>
                    <a:pt x="16747" y="19579"/>
                  </a:lnTo>
                  <a:lnTo>
                    <a:pt x="16803" y="19658"/>
                  </a:lnTo>
                  <a:lnTo>
                    <a:pt x="16845" y="19689"/>
                  </a:lnTo>
                  <a:lnTo>
                    <a:pt x="16902" y="19689"/>
                  </a:lnTo>
                  <a:lnTo>
                    <a:pt x="16916" y="19689"/>
                  </a:lnTo>
                  <a:lnTo>
                    <a:pt x="16972" y="19705"/>
                  </a:lnTo>
                  <a:lnTo>
                    <a:pt x="17001" y="19752"/>
                  </a:lnTo>
                  <a:lnTo>
                    <a:pt x="17029" y="19799"/>
                  </a:lnTo>
                  <a:lnTo>
                    <a:pt x="17085" y="19893"/>
                  </a:lnTo>
                  <a:lnTo>
                    <a:pt x="17142" y="19955"/>
                  </a:lnTo>
                  <a:lnTo>
                    <a:pt x="17226" y="20034"/>
                  </a:lnTo>
                  <a:lnTo>
                    <a:pt x="17339" y="20128"/>
                  </a:lnTo>
                  <a:lnTo>
                    <a:pt x="17452" y="20175"/>
                  </a:lnTo>
                  <a:lnTo>
                    <a:pt x="17551" y="20206"/>
                  </a:lnTo>
                  <a:lnTo>
                    <a:pt x="17593" y="20222"/>
                  </a:lnTo>
                  <a:lnTo>
                    <a:pt x="17650" y="20206"/>
                  </a:lnTo>
                  <a:lnTo>
                    <a:pt x="17692" y="20190"/>
                  </a:lnTo>
                  <a:lnTo>
                    <a:pt x="17734" y="20175"/>
                  </a:lnTo>
                  <a:lnTo>
                    <a:pt x="17777" y="20206"/>
                  </a:lnTo>
                  <a:lnTo>
                    <a:pt x="17833" y="20269"/>
                  </a:lnTo>
                  <a:lnTo>
                    <a:pt x="17875" y="20300"/>
                  </a:lnTo>
                  <a:lnTo>
                    <a:pt x="17904" y="20316"/>
                  </a:lnTo>
                  <a:lnTo>
                    <a:pt x="17946" y="20300"/>
                  </a:lnTo>
                  <a:lnTo>
                    <a:pt x="17988" y="20269"/>
                  </a:lnTo>
                  <a:lnTo>
                    <a:pt x="18045" y="20206"/>
                  </a:lnTo>
                  <a:lnTo>
                    <a:pt x="18129" y="20128"/>
                  </a:lnTo>
                  <a:lnTo>
                    <a:pt x="18172" y="20112"/>
                  </a:lnTo>
                  <a:lnTo>
                    <a:pt x="18256" y="20081"/>
                  </a:lnTo>
                  <a:lnTo>
                    <a:pt x="18285" y="20065"/>
                  </a:lnTo>
                  <a:lnTo>
                    <a:pt x="18285" y="20018"/>
                  </a:lnTo>
                  <a:lnTo>
                    <a:pt x="18285" y="19987"/>
                  </a:lnTo>
                  <a:lnTo>
                    <a:pt x="18299" y="19924"/>
                  </a:lnTo>
                  <a:lnTo>
                    <a:pt x="18313" y="19877"/>
                  </a:lnTo>
                  <a:lnTo>
                    <a:pt x="18397" y="19673"/>
                  </a:lnTo>
                  <a:lnTo>
                    <a:pt x="18454" y="19564"/>
                  </a:lnTo>
                  <a:lnTo>
                    <a:pt x="18609" y="19063"/>
                  </a:lnTo>
                  <a:lnTo>
                    <a:pt x="18637" y="18937"/>
                  </a:lnTo>
                  <a:lnTo>
                    <a:pt x="18637" y="18765"/>
                  </a:lnTo>
                  <a:lnTo>
                    <a:pt x="18637" y="18640"/>
                  </a:lnTo>
                  <a:lnTo>
                    <a:pt x="18637" y="18530"/>
                  </a:lnTo>
                  <a:lnTo>
                    <a:pt x="18637" y="18405"/>
                  </a:lnTo>
                  <a:lnTo>
                    <a:pt x="18637" y="18373"/>
                  </a:lnTo>
                  <a:lnTo>
                    <a:pt x="18623" y="18326"/>
                  </a:lnTo>
                  <a:lnTo>
                    <a:pt x="18595" y="18279"/>
                  </a:lnTo>
                  <a:lnTo>
                    <a:pt x="18482" y="18201"/>
                  </a:lnTo>
                  <a:lnTo>
                    <a:pt x="18440" y="18154"/>
                  </a:lnTo>
                  <a:lnTo>
                    <a:pt x="18411" y="18107"/>
                  </a:lnTo>
                  <a:lnTo>
                    <a:pt x="18383" y="17997"/>
                  </a:lnTo>
                  <a:close/>
                  <a:moveTo>
                    <a:pt x="17791" y="20613"/>
                  </a:moveTo>
                  <a:lnTo>
                    <a:pt x="17791" y="20613"/>
                  </a:lnTo>
                  <a:lnTo>
                    <a:pt x="17777" y="20629"/>
                  </a:lnTo>
                  <a:lnTo>
                    <a:pt x="17762" y="20629"/>
                  </a:lnTo>
                  <a:lnTo>
                    <a:pt x="17748" y="20660"/>
                  </a:lnTo>
                  <a:lnTo>
                    <a:pt x="17762" y="20676"/>
                  </a:lnTo>
                  <a:lnTo>
                    <a:pt x="17791" y="20786"/>
                  </a:lnTo>
                  <a:lnTo>
                    <a:pt x="17805" y="20911"/>
                  </a:lnTo>
                  <a:lnTo>
                    <a:pt x="17805" y="20942"/>
                  </a:lnTo>
                  <a:lnTo>
                    <a:pt x="17819" y="20989"/>
                  </a:lnTo>
                  <a:lnTo>
                    <a:pt x="17861" y="21020"/>
                  </a:lnTo>
                  <a:lnTo>
                    <a:pt x="17904" y="21052"/>
                  </a:lnTo>
                  <a:lnTo>
                    <a:pt x="17918" y="21052"/>
                  </a:lnTo>
                  <a:lnTo>
                    <a:pt x="17946" y="21052"/>
                  </a:lnTo>
                  <a:lnTo>
                    <a:pt x="17960" y="21036"/>
                  </a:lnTo>
                  <a:lnTo>
                    <a:pt x="17974" y="21020"/>
                  </a:lnTo>
                  <a:lnTo>
                    <a:pt x="17988" y="20973"/>
                  </a:lnTo>
                  <a:lnTo>
                    <a:pt x="18031" y="20864"/>
                  </a:lnTo>
                  <a:lnTo>
                    <a:pt x="18073" y="20754"/>
                  </a:lnTo>
                  <a:lnTo>
                    <a:pt x="18087" y="20629"/>
                  </a:lnTo>
                  <a:lnTo>
                    <a:pt x="18087" y="20613"/>
                  </a:lnTo>
                  <a:lnTo>
                    <a:pt x="18087" y="20582"/>
                  </a:lnTo>
                  <a:lnTo>
                    <a:pt x="18073" y="20566"/>
                  </a:lnTo>
                  <a:lnTo>
                    <a:pt x="18059" y="20566"/>
                  </a:lnTo>
                  <a:lnTo>
                    <a:pt x="18031" y="20566"/>
                  </a:lnTo>
                  <a:lnTo>
                    <a:pt x="18002" y="20598"/>
                  </a:lnTo>
                  <a:lnTo>
                    <a:pt x="17946" y="20613"/>
                  </a:lnTo>
                  <a:lnTo>
                    <a:pt x="17889" y="20613"/>
                  </a:lnTo>
                  <a:lnTo>
                    <a:pt x="17791" y="20613"/>
                  </a:lnTo>
                  <a:close/>
                  <a:moveTo>
                    <a:pt x="17480" y="7503"/>
                  </a:moveTo>
                  <a:lnTo>
                    <a:pt x="17480" y="7503"/>
                  </a:lnTo>
                  <a:lnTo>
                    <a:pt x="17466" y="7472"/>
                  </a:lnTo>
                  <a:lnTo>
                    <a:pt x="17466" y="7503"/>
                  </a:lnTo>
                  <a:lnTo>
                    <a:pt x="17466" y="7534"/>
                  </a:lnTo>
                  <a:lnTo>
                    <a:pt x="17452" y="7644"/>
                  </a:lnTo>
                  <a:lnTo>
                    <a:pt x="17410" y="7769"/>
                  </a:lnTo>
                  <a:lnTo>
                    <a:pt x="17410" y="7816"/>
                  </a:lnTo>
                  <a:lnTo>
                    <a:pt x="17424" y="7879"/>
                  </a:lnTo>
                  <a:lnTo>
                    <a:pt x="17438" y="7926"/>
                  </a:lnTo>
                  <a:lnTo>
                    <a:pt x="17452" y="7973"/>
                  </a:lnTo>
                  <a:lnTo>
                    <a:pt x="17466" y="8035"/>
                  </a:lnTo>
                  <a:lnTo>
                    <a:pt x="17466" y="8521"/>
                  </a:lnTo>
                  <a:lnTo>
                    <a:pt x="17466" y="8646"/>
                  </a:lnTo>
                  <a:lnTo>
                    <a:pt x="17466" y="8756"/>
                  </a:lnTo>
                  <a:lnTo>
                    <a:pt x="17480" y="8803"/>
                  </a:lnTo>
                  <a:lnTo>
                    <a:pt x="17523" y="8834"/>
                  </a:lnTo>
                  <a:lnTo>
                    <a:pt x="17621" y="8881"/>
                  </a:lnTo>
                  <a:lnTo>
                    <a:pt x="17650" y="8881"/>
                  </a:lnTo>
                  <a:lnTo>
                    <a:pt x="17636" y="8850"/>
                  </a:lnTo>
                  <a:lnTo>
                    <a:pt x="17565" y="8725"/>
                  </a:lnTo>
                  <a:lnTo>
                    <a:pt x="17537" y="8662"/>
                  </a:lnTo>
                  <a:lnTo>
                    <a:pt x="17537" y="8599"/>
                  </a:lnTo>
                  <a:lnTo>
                    <a:pt x="17537" y="8568"/>
                  </a:lnTo>
                  <a:lnTo>
                    <a:pt x="17537" y="8521"/>
                  </a:lnTo>
                  <a:lnTo>
                    <a:pt x="17551" y="8458"/>
                  </a:lnTo>
                  <a:lnTo>
                    <a:pt x="17579" y="8411"/>
                  </a:lnTo>
                  <a:lnTo>
                    <a:pt x="17607" y="8380"/>
                  </a:lnTo>
                  <a:lnTo>
                    <a:pt x="17621" y="8380"/>
                  </a:lnTo>
                  <a:lnTo>
                    <a:pt x="17636" y="8396"/>
                  </a:lnTo>
                  <a:lnTo>
                    <a:pt x="17650" y="8411"/>
                  </a:lnTo>
                  <a:lnTo>
                    <a:pt x="17650" y="8380"/>
                  </a:lnTo>
                  <a:lnTo>
                    <a:pt x="17551" y="7879"/>
                  </a:lnTo>
                  <a:lnTo>
                    <a:pt x="17537" y="7753"/>
                  </a:lnTo>
                  <a:lnTo>
                    <a:pt x="17537" y="7738"/>
                  </a:lnTo>
                  <a:lnTo>
                    <a:pt x="17509" y="7612"/>
                  </a:lnTo>
                  <a:lnTo>
                    <a:pt x="17480" y="7503"/>
                  </a:lnTo>
                  <a:close/>
                  <a:moveTo>
                    <a:pt x="17353" y="9163"/>
                  </a:moveTo>
                  <a:lnTo>
                    <a:pt x="17353" y="9163"/>
                  </a:lnTo>
                  <a:lnTo>
                    <a:pt x="17339" y="9210"/>
                  </a:lnTo>
                  <a:lnTo>
                    <a:pt x="17325" y="9257"/>
                  </a:lnTo>
                  <a:lnTo>
                    <a:pt x="17325" y="9367"/>
                  </a:lnTo>
                  <a:lnTo>
                    <a:pt x="17311" y="9429"/>
                  </a:lnTo>
                  <a:lnTo>
                    <a:pt x="17297" y="9492"/>
                  </a:lnTo>
                  <a:lnTo>
                    <a:pt x="17283" y="9523"/>
                  </a:lnTo>
                  <a:lnTo>
                    <a:pt x="17255" y="9586"/>
                  </a:lnTo>
                  <a:lnTo>
                    <a:pt x="17255" y="9649"/>
                  </a:lnTo>
                  <a:lnTo>
                    <a:pt x="17255" y="9680"/>
                  </a:lnTo>
                  <a:lnTo>
                    <a:pt x="17269" y="9696"/>
                  </a:lnTo>
                  <a:lnTo>
                    <a:pt x="17283" y="9680"/>
                  </a:lnTo>
                  <a:lnTo>
                    <a:pt x="17353" y="9555"/>
                  </a:lnTo>
                  <a:lnTo>
                    <a:pt x="17382" y="9539"/>
                  </a:lnTo>
                  <a:lnTo>
                    <a:pt x="17396" y="9539"/>
                  </a:lnTo>
                  <a:lnTo>
                    <a:pt x="17410" y="9539"/>
                  </a:lnTo>
                  <a:lnTo>
                    <a:pt x="17438" y="9555"/>
                  </a:lnTo>
                  <a:lnTo>
                    <a:pt x="17494" y="9617"/>
                  </a:lnTo>
                  <a:lnTo>
                    <a:pt x="17509" y="9633"/>
                  </a:lnTo>
                  <a:lnTo>
                    <a:pt x="17523" y="9633"/>
                  </a:lnTo>
                  <a:lnTo>
                    <a:pt x="17537" y="9617"/>
                  </a:lnTo>
                  <a:lnTo>
                    <a:pt x="17551" y="9602"/>
                  </a:lnTo>
                  <a:lnTo>
                    <a:pt x="17579" y="9555"/>
                  </a:lnTo>
                  <a:lnTo>
                    <a:pt x="17607" y="9508"/>
                  </a:lnTo>
                  <a:lnTo>
                    <a:pt x="17650" y="9476"/>
                  </a:lnTo>
                  <a:lnTo>
                    <a:pt x="17692" y="9461"/>
                  </a:lnTo>
                  <a:lnTo>
                    <a:pt x="17777" y="9382"/>
                  </a:lnTo>
                  <a:lnTo>
                    <a:pt x="17833" y="9320"/>
                  </a:lnTo>
                  <a:lnTo>
                    <a:pt x="17847" y="9304"/>
                  </a:lnTo>
                  <a:lnTo>
                    <a:pt x="17847" y="9288"/>
                  </a:lnTo>
                  <a:lnTo>
                    <a:pt x="17833" y="9273"/>
                  </a:lnTo>
                  <a:lnTo>
                    <a:pt x="17819" y="9273"/>
                  </a:lnTo>
                  <a:lnTo>
                    <a:pt x="17791" y="9273"/>
                  </a:lnTo>
                  <a:lnTo>
                    <a:pt x="17678" y="9257"/>
                  </a:lnTo>
                  <a:lnTo>
                    <a:pt x="17579" y="9226"/>
                  </a:lnTo>
                  <a:lnTo>
                    <a:pt x="17480" y="9163"/>
                  </a:lnTo>
                  <a:lnTo>
                    <a:pt x="17438" y="9148"/>
                  </a:lnTo>
                  <a:lnTo>
                    <a:pt x="17396" y="9148"/>
                  </a:lnTo>
                  <a:lnTo>
                    <a:pt x="17353" y="9163"/>
                  </a:lnTo>
                  <a:close/>
                  <a:moveTo>
                    <a:pt x="17198" y="10056"/>
                  </a:moveTo>
                  <a:lnTo>
                    <a:pt x="17198" y="10056"/>
                  </a:lnTo>
                  <a:lnTo>
                    <a:pt x="17156" y="10181"/>
                  </a:lnTo>
                  <a:lnTo>
                    <a:pt x="17142" y="10213"/>
                  </a:lnTo>
                  <a:lnTo>
                    <a:pt x="17114" y="10260"/>
                  </a:lnTo>
                  <a:lnTo>
                    <a:pt x="17071" y="10307"/>
                  </a:lnTo>
                  <a:lnTo>
                    <a:pt x="17029" y="10322"/>
                  </a:lnTo>
                  <a:lnTo>
                    <a:pt x="16930" y="10385"/>
                  </a:lnTo>
                  <a:lnTo>
                    <a:pt x="16747" y="10542"/>
                  </a:lnTo>
                  <a:lnTo>
                    <a:pt x="16704" y="10573"/>
                  </a:lnTo>
                  <a:lnTo>
                    <a:pt x="16648" y="10573"/>
                  </a:lnTo>
                  <a:lnTo>
                    <a:pt x="16620" y="10573"/>
                  </a:lnTo>
                  <a:lnTo>
                    <a:pt x="16507" y="10604"/>
                  </a:lnTo>
                  <a:lnTo>
                    <a:pt x="16408" y="10636"/>
                  </a:lnTo>
                  <a:lnTo>
                    <a:pt x="16366" y="10667"/>
                  </a:lnTo>
                  <a:lnTo>
                    <a:pt x="16352" y="10698"/>
                  </a:lnTo>
                  <a:lnTo>
                    <a:pt x="16380" y="10792"/>
                  </a:lnTo>
                  <a:lnTo>
                    <a:pt x="16408" y="10902"/>
                  </a:lnTo>
                  <a:lnTo>
                    <a:pt x="16422" y="10917"/>
                  </a:lnTo>
                  <a:lnTo>
                    <a:pt x="16436" y="10933"/>
                  </a:lnTo>
                  <a:lnTo>
                    <a:pt x="16450" y="10933"/>
                  </a:lnTo>
                  <a:lnTo>
                    <a:pt x="16465" y="10917"/>
                  </a:lnTo>
                  <a:lnTo>
                    <a:pt x="16521" y="10855"/>
                  </a:lnTo>
                  <a:lnTo>
                    <a:pt x="16563" y="10823"/>
                  </a:lnTo>
                  <a:lnTo>
                    <a:pt x="16606" y="10808"/>
                  </a:lnTo>
                  <a:lnTo>
                    <a:pt x="16634" y="10792"/>
                  </a:lnTo>
                  <a:lnTo>
                    <a:pt x="16662" y="10777"/>
                  </a:lnTo>
                  <a:lnTo>
                    <a:pt x="16690" y="10761"/>
                  </a:lnTo>
                  <a:lnTo>
                    <a:pt x="16704" y="10777"/>
                  </a:lnTo>
                  <a:lnTo>
                    <a:pt x="16718" y="10777"/>
                  </a:lnTo>
                  <a:lnTo>
                    <a:pt x="16747" y="10761"/>
                  </a:lnTo>
                  <a:lnTo>
                    <a:pt x="16803" y="10698"/>
                  </a:lnTo>
                  <a:lnTo>
                    <a:pt x="16845" y="10667"/>
                  </a:lnTo>
                  <a:lnTo>
                    <a:pt x="16874" y="10651"/>
                  </a:lnTo>
                  <a:lnTo>
                    <a:pt x="16958" y="10651"/>
                  </a:lnTo>
                  <a:lnTo>
                    <a:pt x="16987" y="10651"/>
                  </a:lnTo>
                  <a:lnTo>
                    <a:pt x="17085" y="10651"/>
                  </a:lnTo>
                  <a:lnTo>
                    <a:pt x="17156" y="10651"/>
                  </a:lnTo>
                  <a:lnTo>
                    <a:pt x="17184" y="10651"/>
                  </a:lnTo>
                  <a:lnTo>
                    <a:pt x="17212" y="10620"/>
                  </a:lnTo>
                  <a:lnTo>
                    <a:pt x="17241" y="10573"/>
                  </a:lnTo>
                  <a:lnTo>
                    <a:pt x="17255" y="10510"/>
                  </a:lnTo>
                  <a:lnTo>
                    <a:pt x="17255" y="10416"/>
                  </a:lnTo>
                  <a:lnTo>
                    <a:pt x="17255" y="10354"/>
                  </a:lnTo>
                  <a:lnTo>
                    <a:pt x="17283" y="10291"/>
                  </a:lnTo>
                  <a:lnTo>
                    <a:pt x="17297" y="10244"/>
                  </a:lnTo>
                  <a:lnTo>
                    <a:pt x="17339" y="10134"/>
                  </a:lnTo>
                  <a:lnTo>
                    <a:pt x="17367" y="10025"/>
                  </a:lnTo>
                  <a:lnTo>
                    <a:pt x="17382" y="9962"/>
                  </a:lnTo>
                  <a:lnTo>
                    <a:pt x="17353" y="9915"/>
                  </a:lnTo>
                  <a:lnTo>
                    <a:pt x="17283" y="9790"/>
                  </a:lnTo>
                  <a:lnTo>
                    <a:pt x="17269" y="9758"/>
                  </a:lnTo>
                  <a:lnTo>
                    <a:pt x="17255" y="9758"/>
                  </a:lnTo>
                  <a:lnTo>
                    <a:pt x="17255" y="9774"/>
                  </a:lnTo>
                  <a:lnTo>
                    <a:pt x="17241" y="9868"/>
                  </a:lnTo>
                  <a:lnTo>
                    <a:pt x="17198" y="10056"/>
                  </a:lnTo>
                  <a:close/>
                </a:path>
              </a:pathLst>
            </a:custGeom>
            <a:gradFill flip="none" rotWithShape="1">
              <a:gsLst>
                <a:gs pos="0">
                  <a:srgbClr val="2C3E50"/>
                </a:gs>
                <a:gs pos="29000">
                  <a:srgbClr val="06427B"/>
                </a:gs>
                <a:gs pos="100000">
                  <a:srgbClr val="4B6CB7"/>
                </a:gs>
              </a:gsLst>
              <a:lin ang="16800000" scaled="0"/>
              <a:tileRect/>
            </a:gradFill>
            <a:ln w="12700" cap="flat" cmpd="sng" algn="ctr">
              <a:noFill/>
              <a:prstDash val="solid"/>
              <a:miter lim="800000"/>
            </a:ln>
            <a:effectLst>
              <a:outerShdw blurRad="355600" sx="102000" sy="102000" algn="ctr" rotWithShape="0">
                <a:prstClr val="black">
                  <a:alpha val="19000"/>
                </a:prstClr>
              </a:outerShdw>
            </a:effectLst>
          </p:spPr>
          <p:txBody>
            <a:bodyPr rtlCol="0" anchor="ctr"/>
            <a:lstStyle/>
            <a:p>
              <a:pPr algn="ctr"/>
              <a:endParaRPr kern="0" dirty="0">
                <a:solidFill>
                  <a:prstClr val="white"/>
                </a:solidFill>
                <a:latin typeface="Segoe UI Light"/>
              </a:endParaRPr>
            </a:p>
          </p:txBody>
        </p:sp>
        <p:sp>
          <p:nvSpPr>
            <p:cNvPr id="34" name="Shape 1104">
              <a:extLst>
                <a:ext uri="{FF2B5EF4-FFF2-40B4-BE49-F238E27FC236}">
                  <a16:creationId xmlns:a16="http://schemas.microsoft.com/office/drawing/2014/main" id="{EE2D041D-339B-411D-95F8-CDB245287F40}"/>
                </a:ext>
              </a:extLst>
            </p:cNvPr>
            <p:cNvSpPr/>
            <p:nvPr/>
          </p:nvSpPr>
          <p:spPr>
            <a:xfrm>
              <a:off x="0" y="0"/>
              <a:ext cx="8440949" cy="9101430"/>
            </a:xfrm>
            <a:custGeom>
              <a:avLst/>
              <a:gdLst/>
              <a:ahLst/>
              <a:cxnLst>
                <a:cxn ang="0">
                  <a:pos x="wd2" y="hd2"/>
                </a:cxn>
                <a:cxn ang="5400000">
                  <a:pos x="wd2" y="hd2"/>
                </a:cxn>
                <a:cxn ang="10800000">
                  <a:pos x="wd2" y="hd2"/>
                </a:cxn>
                <a:cxn ang="16200000">
                  <a:pos x="wd2" y="hd2"/>
                </a:cxn>
              </a:cxnLst>
              <a:rect l="0" t="0" r="r" b="b"/>
              <a:pathLst>
                <a:path w="21600" h="21600" extrusionOk="0">
                  <a:moveTo>
                    <a:pt x="15983" y="2111"/>
                  </a:moveTo>
                  <a:lnTo>
                    <a:pt x="16012" y="2147"/>
                  </a:lnTo>
                  <a:lnTo>
                    <a:pt x="16012" y="2169"/>
                  </a:lnTo>
                  <a:lnTo>
                    <a:pt x="16012" y="2204"/>
                  </a:lnTo>
                  <a:lnTo>
                    <a:pt x="15983" y="2219"/>
                  </a:lnTo>
                  <a:lnTo>
                    <a:pt x="15983" y="2240"/>
                  </a:lnTo>
                  <a:lnTo>
                    <a:pt x="15963" y="2254"/>
                  </a:lnTo>
                  <a:lnTo>
                    <a:pt x="15983" y="2290"/>
                  </a:lnTo>
                  <a:lnTo>
                    <a:pt x="15983" y="2312"/>
                  </a:lnTo>
                  <a:lnTo>
                    <a:pt x="16031" y="2348"/>
                  </a:lnTo>
                  <a:lnTo>
                    <a:pt x="16061" y="2383"/>
                  </a:lnTo>
                  <a:lnTo>
                    <a:pt x="16110" y="2398"/>
                  </a:lnTo>
                  <a:lnTo>
                    <a:pt x="16129" y="2419"/>
                  </a:lnTo>
                  <a:lnTo>
                    <a:pt x="16178" y="2433"/>
                  </a:lnTo>
                  <a:lnTo>
                    <a:pt x="16256" y="2433"/>
                  </a:lnTo>
                  <a:lnTo>
                    <a:pt x="16305" y="2433"/>
                  </a:lnTo>
                  <a:lnTo>
                    <a:pt x="16403" y="2433"/>
                  </a:lnTo>
                  <a:lnTo>
                    <a:pt x="16481" y="2419"/>
                  </a:lnTo>
                  <a:lnTo>
                    <a:pt x="16579" y="2419"/>
                  </a:lnTo>
                  <a:lnTo>
                    <a:pt x="16647" y="2419"/>
                  </a:lnTo>
                  <a:lnTo>
                    <a:pt x="16725" y="2419"/>
                  </a:lnTo>
                  <a:lnTo>
                    <a:pt x="16793" y="2433"/>
                  </a:lnTo>
                  <a:lnTo>
                    <a:pt x="16842" y="2455"/>
                  </a:lnTo>
                  <a:lnTo>
                    <a:pt x="16891" y="2491"/>
                  </a:lnTo>
                  <a:lnTo>
                    <a:pt x="16920" y="2548"/>
                  </a:lnTo>
                  <a:lnTo>
                    <a:pt x="16969" y="2598"/>
                  </a:lnTo>
                  <a:lnTo>
                    <a:pt x="16999" y="2634"/>
                  </a:lnTo>
                  <a:lnTo>
                    <a:pt x="17047" y="2670"/>
                  </a:lnTo>
                  <a:lnTo>
                    <a:pt x="17096" y="2705"/>
                  </a:lnTo>
                  <a:lnTo>
                    <a:pt x="17116" y="2763"/>
                  </a:lnTo>
                  <a:lnTo>
                    <a:pt x="17165" y="2798"/>
                  </a:lnTo>
                  <a:lnTo>
                    <a:pt x="17194" y="2870"/>
                  </a:lnTo>
                  <a:lnTo>
                    <a:pt x="17194" y="2942"/>
                  </a:lnTo>
                  <a:lnTo>
                    <a:pt x="17194" y="3035"/>
                  </a:lnTo>
                  <a:lnTo>
                    <a:pt x="17165" y="3085"/>
                  </a:lnTo>
                  <a:lnTo>
                    <a:pt x="17165" y="3142"/>
                  </a:lnTo>
                  <a:lnTo>
                    <a:pt x="17165" y="3178"/>
                  </a:lnTo>
                  <a:lnTo>
                    <a:pt x="17165" y="3214"/>
                  </a:lnTo>
                  <a:lnTo>
                    <a:pt x="17165" y="3228"/>
                  </a:lnTo>
                  <a:lnTo>
                    <a:pt x="17194" y="3228"/>
                  </a:lnTo>
                  <a:lnTo>
                    <a:pt x="17243" y="3249"/>
                  </a:lnTo>
                  <a:lnTo>
                    <a:pt x="17292" y="3249"/>
                  </a:lnTo>
                  <a:lnTo>
                    <a:pt x="17341" y="3249"/>
                  </a:lnTo>
                  <a:lnTo>
                    <a:pt x="17360" y="3264"/>
                  </a:lnTo>
                  <a:lnTo>
                    <a:pt x="17409" y="3264"/>
                  </a:lnTo>
                  <a:lnTo>
                    <a:pt x="17409" y="3285"/>
                  </a:lnTo>
                  <a:lnTo>
                    <a:pt x="17409" y="3299"/>
                  </a:lnTo>
                  <a:lnTo>
                    <a:pt x="17389" y="3321"/>
                  </a:lnTo>
                  <a:lnTo>
                    <a:pt x="17311" y="3321"/>
                  </a:lnTo>
                  <a:lnTo>
                    <a:pt x="17262" y="3335"/>
                  </a:lnTo>
                  <a:lnTo>
                    <a:pt x="17243" y="3357"/>
                  </a:lnTo>
                  <a:lnTo>
                    <a:pt x="17243" y="3371"/>
                  </a:lnTo>
                  <a:lnTo>
                    <a:pt x="17262" y="3371"/>
                  </a:lnTo>
                  <a:lnTo>
                    <a:pt x="17292" y="3392"/>
                  </a:lnTo>
                  <a:lnTo>
                    <a:pt x="17341" y="3414"/>
                  </a:lnTo>
                  <a:lnTo>
                    <a:pt x="17360" y="3414"/>
                  </a:lnTo>
                  <a:lnTo>
                    <a:pt x="17341" y="3414"/>
                  </a:lnTo>
                  <a:lnTo>
                    <a:pt x="17292" y="3414"/>
                  </a:lnTo>
                  <a:lnTo>
                    <a:pt x="17243" y="3428"/>
                  </a:lnTo>
                  <a:lnTo>
                    <a:pt x="17214" y="3450"/>
                  </a:lnTo>
                  <a:lnTo>
                    <a:pt x="17165" y="3464"/>
                  </a:lnTo>
                  <a:lnTo>
                    <a:pt x="17145" y="3485"/>
                  </a:lnTo>
                  <a:lnTo>
                    <a:pt x="17145" y="3500"/>
                  </a:lnTo>
                  <a:lnTo>
                    <a:pt x="17165" y="3536"/>
                  </a:lnTo>
                  <a:lnTo>
                    <a:pt x="17214" y="3557"/>
                  </a:lnTo>
                  <a:lnTo>
                    <a:pt x="17262" y="3571"/>
                  </a:lnTo>
                  <a:lnTo>
                    <a:pt x="17311" y="3593"/>
                  </a:lnTo>
                  <a:lnTo>
                    <a:pt x="17389" y="3593"/>
                  </a:lnTo>
                  <a:lnTo>
                    <a:pt x="17438" y="3593"/>
                  </a:lnTo>
                  <a:lnTo>
                    <a:pt x="17487" y="3571"/>
                  </a:lnTo>
                  <a:lnTo>
                    <a:pt x="17507" y="3557"/>
                  </a:lnTo>
                  <a:lnTo>
                    <a:pt x="17536" y="3536"/>
                  </a:lnTo>
                  <a:lnTo>
                    <a:pt x="17565" y="3521"/>
                  </a:lnTo>
                  <a:lnTo>
                    <a:pt x="17585" y="3500"/>
                  </a:lnTo>
                  <a:lnTo>
                    <a:pt x="17585" y="3485"/>
                  </a:lnTo>
                  <a:lnTo>
                    <a:pt x="17614" y="3464"/>
                  </a:lnTo>
                  <a:lnTo>
                    <a:pt x="17634" y="3464"/>
                  </a:lnTo>
                  <a:lnTo>
                    <a:pt x="17663" y="3464"/>
                  </a:lnTo>
                  <a:lnTo>
                    <a:pt x="17682" y="3450"/>
                  </a:lnTo>
                  <a:lnTo>
                    <a:pt x="17731" y="3485"/>
                  </a:lnTo>
                  <a:lnTo>
                    <a:pt x="17731" y="3536"/>
                  </a:lnTo>
                  <a:lnTo>
                    <a:pt x="17731" y="3607"/>
                  </a:lnTo>
                  <a:lnTo>
                    <a:pt x="17712" y="3664"/>
                  </a:lnTo>
                  <a:lnTo>
                    <a:pt x="17682" y="3679"/>
                  </a:lnTo>
                  <a:lnTo>
                    <a:pt x="17634" y="3679"/>
                  </a:lnTo>
                  <a:lnTo>
                    <a:pt x="17614" y="3700"/>
                  </a:lnTo>
                  <a:lnTo>
                    <a:pt x="17565" y="3715"/>
                  </a:lnTo>
                  <a:lnTo>
                    <a:pt x="17507" y="3736"/>
                  </a:lnTo>
                  <a:lnTo>
                    <a:pt x="17458" y="3772"/>
                  </a:lnTo>
                  <a:lnTo>
                    <a:pt x="17438" y="3786"/>
                  </a:lnTo>
                  <a:lnTo>
                    <a:pt x="17389" y="3808"/>
                  </a:lnTo>
                  <a:lnTo>
                    <a:pt x="17360" y="3843"/>
                  </a:lnTo>
                  <a:lnTo>
                    <a:pt x="17360" y="3901"/>
                  </a:lnTo>
                  <a:lnTo>
                    <a:pt x="17341" y="3972"/>
                  </a:lnTo>
                  <a:lnTo>
                    <a:pt x="17311" y="4044"/>
                  </a:lnTo>
                  <a:lnTo>
                    <a:pt x="17311" y="4094"/>
                  </a:lnTo>
                  <a:lnTo>
                    <a:pt x="17311" y="4165"/>
                  </a:lnTo>
                  <a:lnTo>
                    <a:pt x="17341" y="4201"/>
                  </a:lnTo>
                  <a:lnTo>
                    <a:pt x="17341" y="4244"/>
                  </a:lnTo>
                  <a:lnTo>
                    <a:pt x="17360" y="4280"/>
                  </a:lnTo>
                  <a:lnTo>
                    <a:pt x="17409" y="4294"/>
                  </a:lnTo>
                  <a:lnTo>
                    <a:pt x="17458" y="4330"/>
                  </a:lnTo>
                  <a:lnTo>
                    <a:pt x="17507" y="4351"/>
                  </a:lnTo>
                  <a:lnTo>
                    <a:pt x="17536" y="4387"/>
                  </a:lnTo>
                  <a:lnTo>
                    <a:pt x="17585" y="4423"/>
                  </a:lnTo>
                  <a:lnTo>
                    <a:pt x="17614" y="4473"/>
                  </a:lnTo>
                  <a:lnTo>
                    <a:pt x="17614" y="4509"/>
                  </a:lnTo>
                  <a:lnTo>
                    <a:pt x="17614" y="4566"/>
                  </a:lnTo>
                  <a:lnTo>
                    <a:pt x="17634" y="4602"/>
                  </a:lnTo>
                  <a:lnTo>
                    <a:pt x="17682" y="4638"/>
                  </a:lnTo>
                  <a:lnTo>
                    <a:pt x="17731" y="4674"/>
                  </a:lnTo>
                  <a:lnTo>
                    <a:pt x="17780" y="4709"/>
                  </a:lnTo>
                  <a:lnTo>
                    <a:pt x="17829" y="4731"/>
                  </a:lnTo>
                  <a:lnTo>
                    <a:pt x="17907" y="4767"/>
                  </a:lnTo>
                  <a:lnTo>
                    <a:pt x="17956" y="4802"/>
                  </a:lnTo>
                  <a:lnTo>
                    <a:pt x="18005" y="4817"/>
                  </a:lnTo>
                  <a:lnTo>
                    <a:pt x="18054" y="4852"/>
                  </a:lnTo>
                  <a:lnTo>
                    <a:pt x="18132" y="4888"/>
                  </a:lnTo>
                  <a:lnTo>
                    <a:pt x="18200" y="4946"/>
                  </a:lnTo>
                  <a:lnTo>
                    <a:pt x="18278" y="4960"/>
                  </a:lnTo>
                  <a:lnTo>
                    <a:pt x="18376" y="4996"/>
                  </a:lnTo>
                  <a:lnTo>
                    <a:pt x="18445" y="4996"/>
                  </a:lnTo>
                  <a:lnTo>
                    <a:pt x="18523" y="4996"/>
                  </a:lnTo>
                  <a:lnTo>
                    <a:pt x="18591" y="4981"/>
                  </a:lnTo>
                  <a:lnTo>
                    <a:pt x="18640" y="4981"/>
                  </a:lnTo>
                  <a:lnTo>
                    <a:pt x="18699" y="4981"/>
                  </a:lnTo>
                  <a:lnTo>
                    <a:pt x="18747" y="4981"/>
                  </a:lnTo>
                  <a:lnTo>
                    <a:pt x="18796" y="4996"/>
                  </a:lnTo>
                  <a:lnTo>
                    <a:pt x="18816" y="5017"/>
                  </a:lnTo>
                  <a:lnTo>
                    <a:pt x="18845" y="5031"/>
                  </a:lnTo>
                  <a:lnTo>
                    <a:pt x="18865" y="5053"/>
                  </a:lnTo>
                  <a:lnTo>
                    <a:pt x="18865" y="5067"/>
                  </a:lnTo>
                  <a:lnTo>
                    <a:pt x="18894" y="5067"/>
                  </a:lnTo>
                  <a:lnTo>
                    <a:pt x="18913" y="5089"/>
                  </a:lnTo>
                  <a:lnTo>
                    <a:pt x="18943" y="5089"/>
                  </a:lnTo>
                  <a:lnTo>
                    <a:pt x="18992" y="5089"/>
                  </a:lnTo>
                  <a:lnTo>
                    <a:pt x="19040" y="5089"/>
                  </a:lnTo>
                  <a:lnTo>
                    <a:pt x="19089" y="5089"/>
                  </a:lnTo>
                  <a:lnTo>
                    <a:pt x="19109" y="5089"/>
                  </a:lnTo>
                  <a:lnTo>
                    <a:pt x="19187" y="5067"/>
                  </a:lnTo>
                  <a:lnTo>
                    <a:pt x="19207" y="5067"/>
                  </a:lnTo>
                  <a:lnTo>
                    <a:pt x="19255" y="5053"/>
                  </a:lnTo>
                  <a:lnTo>
                    <a:pt x="19314" y="5031"/>
                  </a:lnTo>
                  <a:lnTo>
                    <a:pt x="19334" y="5017"/>
                  </a:lnTo>
                  <a:lnTo>
                    <a:pt x="19363" y="4996"/>
                  </a:lnTo>
                  <a:lnTo>
                    <a:pt x="19382" y="4960"/>
                  </a:lnTo>
                  <a:lnTo>
                    <a:pt x="19382" y="4946"/>
                  </a:lnTo>
                  <a:lnTo>
                    <a:pt x="19382" y="4874"/>
                  </a:lnTo>
                  <a:lnTo>
                    <a:pt x="19382" y="4817"/>
                  </a:lnTo>
                  <a:lnTo>
                    <a:pt x="19382" y="4781"/>
                  </a:lnTo>
                  <a:lnTo>
                    <a:pt x="19382" y="4767"/>
                  </a:lnTo>
                  <a:lnTo>
                    <a:pt x="19382" y="4731"/>
                  </a:lnTo>
                  <a:lnTo>
                    <a:pt x="19412" y="4709"/>
                  </a:lnTo>
                  <a:lnTo>
                    <a:pt x="19431" y="4695"/>
                  </a:lnTo>
                  <a:lnTo>
                    <a:pt x="19461" y="4674"/>
                  </a:lnTo>
                  <a:lnTo>
                    <a:pt x="19480" y="4638"/>
                  </a:lnTo>
                  <a:lnTo>
                    <a:pt x="19461" y="4581"/>
                  </a:lnTo>
                  <a:lnTo>
                    <a:pt x="19431" y="4530"/>
                  </a:lnTo>
                  <a:lnTo>
                    <a:pt x="19431" y="4495"/>
                  </a:lnTo>
                  <a:lnTo>
                    <a:pt x="19461" y="4473"/>
                  </a:lnTo>
                  <a:lnTo>
                    <a:pt x="19480" y="4437"/>
                  </a:lnTo>
                  <a:lnTo>
                    <a:pt x="19529" y="4402"/>
                  </a:lnTo>
                  <a:lnTo>
                    <a:pt x="19578" y="4351"/>
                  </a:lnTo>
                  <a:lnTo>
                    <a:pt x="19607" y="4294"/>
                  </a:lnTo>
                  <a:lnTo>
                    <a:pt x="19627" y="4244"/>
                  </a:lnTo>
                  <a:lnTo>
                    <a:pt x="19656" y="4187"/>
                  </a:lnTo>
                  <a:lnTo>
                    <a:pt x="19627" y="4151"/>
                  </a:lnTo>
                  <a:lnTo>
                    <a:pt x="19627" y="4094"/>
                  </a:lnTo>
                  <a:lnTo>
                    <a:pt x="19656" y="4044"/>
                  </a:lnTo>
                  <a:lnTo>
                    <a:pt x="19675" y="4008"/>
                  </a:lnTo>
                  <a:lnTo>
                    <a:pt x="19754" y="3951"/>
                  </a:lnTo>
                  <a:lnTo>
                    <a:pt x="19802" y="3901"/>
                  </a:lnTo>
                  <a:lnTo>
                    <a:pt x="19881" y="3865"/>
                  </a:lnTo>
                  <a:lnTo>
                    <a:pt x="19949" y="3829"/>
                  </a:lnTo>
                  <a:lnTo>
                    <a:pt x="19998" y="3808"/>
                  </a:lnTo>
                  <a:lnTo>
                    <a:pt x="20047" y="3786"/>
                  </a:lnTo>
                  <a:lnTo>
                    <a:pt x="20096" y="3772"/>
                  </a:lnTo>
                  <a:lnTo>
                    <a:pt x="20174" y="3750"/>
                  </a:lnTo>
                  <a:lnTo>
                    <a:pt x="20242" y="3700"/>
                  </a:lnTo>
                  <a:lnTo>
                    <a:pt x="20320" y="3664"/>
                  </a:lnTo>
                  <a:lnTo>
                    <a:pt x="20389" y="3593"/>
                  </a:lnTo>
                  <a:lnTo>
                    <a:pt x="20447" y="3536"/>
                  </a:lnTo>
                  <a:lnTo>
                    <a:pt x="20496" y="3464"/>
                  </a:lnTo>
                  <a:lnTo>
                    <a:pt x="20516" y="3392"/>
                  </a:lnTo>
                  <a:lnTo>
                    <a:pt x="20564" y="3335"/>
                  </a:lnTo>
                  <a:lnTo>
                    <a:pt x="20594" y="3299"/>
                  </a:lnTo>
                  <a:lnTo>
                    <a:pt x="20594" y="3264"/>
                  </a:lnTo>
                  <a:lnTo>
                    <a:pt x="20643" y="3249"/>
                  </a:lnTo>
                  <a:lnTo>
                    <a:pt x="20691" y="3228"/>
                  </a:lnTo>
                  <a:lnTo>
                    <a:pt x="20740" y="3214"/>
                  </a:lnTo>
                  <a:lnTo>
                    <a:pt x="20760" y="3192"/>
                  </a:lnTo>
                  <a:lnTo>
                    <a:pt x="20809" y="3178"/>
                  </a:lnTo>
                  <a:lnTo>
                    <a:pt x="20858" y="3142"/>
                  </a:lnTo>
                  <a:lnTo>
                    <a:pt x="20906" y="3106"/>
                  </a:lnTo>
                  <a:lnTo>
                    <a:pt x="20985" y="3070"/>
                  </a:lnTo>
                  <a:lnTo>
                    <a:pt x="21063" y="3035"/>
                  </a:lnTo>
                  <a:lnTo>
                    <a:pt x="21131" y="2977"/>
                  </a:lnTo>
                  <a:lnTo>
                    <a:pt x="21209" y="2942"/>
                  </a:lnTo>
                  <a:lnTo>
                    <a:pt x="21258" y="2884"/>
                  </a:lnTo>
                  <a:lnTo>
                    <a:pt x="21326" y="2834"/>
                  </a:lnTo>
                  <a:lnTo>
                    <a:pt x="21405" y="2798"/>
                  </a:lnTo>
                  <a:lnTo>
                    <a:pt x="21453" y="2763"/>
                  </a:lnTo>
                  <a:lnTo>
                    <a:pt x="21473" y="2705"/>
                  </a:lnTo>
                  <a:lnTo>
                    <a:pt x="21522" y="2691"/>
                  </a:lnTo>
                  <a:lnTo>
                    <a:pt x="21522" y="2655"/>
                  </a:lnTo>
                  <a:lnTo>
                    <a:pt x="21551" y="2634"/>
                  </a:lnTo>
                  <a:lnTo>
                    <a:pt x="21522" y="2619"/>
                  </a:lnTo>
                  <a:lnTo>
                    <a:pt x="21453" y="2598"/>
                  </a:lnTo>
                  <a:lnTo>
                    <a:pt x="21375" y="2598"/>
                  </a:lnTo>
                  <a:lnTo>
                    <a:pt x="21278" y="2619"/>
                  </a:lnTo>
                  <a:lnTo>
                    <a:pt x="21180" y="2634"/>
                  </a:lnTo>
                  <a:lnTo>
                    <a:pt x="21112" y="2655"/>
                  </a:lnTo>
                  <a:lnTo>
                    <a:pt x="21004" y="2691"/>
                  </a:lnTo>
                  <a:lnTo>
                    <a:pt x="20936" y="2727"/>
                  </a:lnTo>
                  <a:lnTo>
                    <a:pt x="20906" y="2741"/>
                  </a:lnTo>
                  <a:lnTo>
                    <a:pt x="20906" y="2727"/>
                  </a:lnTo>
                  <a:lnTo>
                    <a:pt x="20936" y="2705"/>
                  </a:lnTo>
                  <a:lnTo>
                    <a:pt x="20955" y="2691"/>
                  </a:lnTo>
                  <a:lnTo>
                    <a:pt x="20955" y="2655"/>
                  </a:lnTo>
                  <a:lnTo>
                    <a:pt x="20936" y="2619"/>
                  </a:lnTo>
                  <a:lnTo>
                    <a:pt x="20887" y="2619"/>
                  </a:lnTo>
                  <a:lnTo>
                    <a:pt x="20789" y="2619"/>
                  </a:lnTo>
                  <a:lnTo>
                    <a:pt x="20760" y="2634"/>
                  </a:lnTo>
                  <a:lnTo>
                    <a:pt x="20760" y="2619"/>
                  </a:lnTo>
                  <a:lnTo>
                    <a:pt x="20809" y="2598"/>
                  </a:lnTo>
                  <a:lnTo>
                    <a:pt x="20906" y="2562"/>
                  </a:lnTo>
                  <a:lnTo>
                    <a:pt x="21004" y="2548"/>
                  </a:lnTo>
                  <a:lnTo>
                    <a:pt x="21082" y="2526"/>
                  </a:lnTo>
                  <a:lnTo>
                    <a:pt x="21160" y="2505"/>
                  </a:lnTo>
                  <a:lnTo>
                    <a:pt x="21209" y="2526"/>
                  </a:lnTo>
                  <a:lnTo>
                    <a:pt x="21229" y="2526"/>
                  </a:lnTo>
                  <a:lnTo>
                    <a:pt x="21278" y="2548"/>
                  </a:lnTo>
                  <a:lnTo>
                    <a:pt x="21326" y="2526"/>
                  </a:lnTo>
                  <a:lnTo>
                    <a:pt x="21375" y="2526"/>
                  </a:lnTo>
                  <a:lnTo>
                    <a:pt x="21424" y="2505"/>
                  </a:lnTo>
                  <a:lnTo>
                    <a:pt x="21473" y="2469"/>
                  </a:lnTo>
                  <a:lnTo>
                    <a:pt x="21502" y="2455"/>
                  </a:lnTo>
                  <a:lnTo>
                    <a:pt x="21502" y="2419"/>
                  </a:lnTo>
                  <a:lnTo>
                    <a:pt x="21473" y="2383"/>
                  </a:lnTo>
                  <a:lnTo>
                    <a:pt x="21453" y="2362"/>
                  </a:lnTo>
                  <a:lnTo>
                    <a:pt x="21424" y="2348"/>
                  </a:lnTo>
                  <a:lnTo>
                    <a:pt x="21375" y="2326"/>
                  </a:lnTo>
                  <a:lnTo>
                    <a:pt x="21326" y="2326"/>
                  </a:lnTo>
                  <a:lnTo>
                    <a:pt x="21258" y="2312"/>
                  </a:lnTo>
                  <a:lnTo>
                    <a:pt x="21180" y="2312"/>
                  </a:lnTo>
                  <a:lnTo>
                    <a:pt x="21112" y="2312"/>
                  </a:lnTo>
                  <a:lnTo>
                    <a:pt x="21033" y="2312"/>
                  </a:lnTo>
                  <a:lnTo>
                    <a:pt x="20955" y="2312"/>
                  </a:lnTo>
                  <a:lnTo>
                    <a:pt x="20906" y="2312"/>
                  </a:lnTo>
                  <a:lnTo>
                    <a:pt x="20887" y="2326"/>
                  </a:lnTo>
                  <a:lnTo>
                    <a:pt x="20858" y="2326"/>
                  </a:lnTo>
                  <a:lnTo>
                    <a:pt x="20858" y="2312"/>
                  </a:lnTo>
                  <a:lnTo>
                    <a:pt x="20887" y="2290"/>
                  </a:lnTo>
                  <a:lnTo>
                    <a:pt x="20936" y="2276"/>
                  </a:lnTo>
                  <a:lnTo>
                    <a:pt x="20985" y="2276"/>
                  </a:lnTo>
                  <a:lnTo>
                    <a:pt x="21033" y="2276"/>
                  </a:lnTo>
                  <a:lnTo>
                    <a:pt x="21082" y="2276"/>
                  </a:lnTo>
                  <a:lnTo>
                    <a:pt x="21112" y="2254"/>
                  </a:lnTo>
                  <a:lnTo>
                    <a:pt x="21112" y="2240"/>
                  </a:lnTo>
                  <a:lnTo>
                    <a:pt x="21063" y="2219"/>
                  </a:lnTo>
                  <a:lnTo>
                    <a:pt x="21004" y="2204"/>
                  </a:lnTo>
                  <a:lnTo>
                    <a:pt x="20955" y="2183"/>
                  </a:lnTo>
                  <a:lnTo>
                    <a:pt x="20906" y="2169"/>
                  </a:lnTo>
                  <a:lnTo>
                    <a:pt x="20858" y="2169"/>
                  </a:lnTo>
                  <a:lnTo>
                    <a:pt x="20838" y="2147"/>
                  </a:lnTo>
                  <a:lnTo>
                    <a:pt x="20838" y="2133"/>
                  </a:lnTo>
                  <a:lnTo>
                    <a:pt x="20887" y="2111"/>
                  </a:lnTo>
                  <a:lnTo>
                    <a:pt x="20936" y="2090"/>
                  </a:lnTo>
                  <a:lnTo>
                    <a:pt x="20985" y="2076"/>
                  </a:lnTo>
                  <a:lnTo>
                    <a:pt x="21004" y="2040"/>
                  </a:lnTo>
                  <a:lnTo>
                    <a:pt x="21033" y="2018"/>
                  </a:lnTo>
                  <a:lnTo>
                    <a:pt x="21063" y="1983"/>
                  </a:lnTo>
                  <a:lnTo>
                    <a:pt x="21063" y="1968"/>
                  </a:lnTo>
                  <a:lnTo>
                    <a:pt x="21033" y="1947"/>
                  </a:lnTo>
                  <a:lnTo>
                    <a:pt x="21033" y="1932"/>
                  </a:lnTo>
                  <a:lnTo>
                    <a:pt x="21004" y="1911"/>
                  </a:lnTo>
                  <a:lnTo>
                    <a:pt x="21004" y="1897"/>
                  </a:lnTo>
                  <a:lnTo>
                    <a:pt x="21004" y="1861"/>
                  </a:lnTo>
                  <a:lnTo>
                    <a:pt x="21033" y="1839"/>
                  </a:lnTo>
                  <a:lnTo>
                    <a:pt x="21033" y="1825"/>
                  </a:lnTo>
                  <a:lnTo>
                    <a:pt x="21033" y="1804"/>
                  </a:lnTo>
                  <a:lnTo>
                    <a:pt x="21004" y="1789"/>
                  </a:lnTo>
                  <a:lnTo>
                    <a:pt x="20985" y="1789"/>
                  </a:lnTo>
                  <a:lnTo>
                    <a:pt x="20936" y="1768"/>
                  </a:lnTo>
                  <a:lnTo>
                    <a:pt x="20906" y="1753"/>
                  </a:lnTo>
                  <a:lnTo>
                    <a:pt x="20906" y="1732"/>
                  </a:lnTo>
                  <a:lnTo>
                    <a:pt x="20906" y="1718"/>
                  </a:lnTo>
                  <a:lnTo>
                    <a:pt x="20906" y="1696"/>
                  </a:lnTo>
                  <a:lnTo>
                    <a:pt x="20887" y="1675"/>
                  </a:lnTo>
                  <a:lnTo>
                    <a:pt x="20838" y="1675"/>
                  </a:lnTo>
                  <a:lnTo>
                    <a:pt x="20789" y="1660"/>
                  </a:lnTo>
                  <a:lnTo>
                    <a:pt x="20711" y="1660"/>
                  </a:lnTo>
                  <a:lnTo>
                    <a:pt x="20643" y="1639"/>
                  </a:lnTo>
                  <a:lnTo>
                    <a:pt x="20564" y="1639"/>
                  </a:lnTo>
                  <a:lnTo>
                    <a:pt x="20516" y="1625"/>
                  </a:lnTo>
                  <a:lnTo>
                    <a:pt x="20467" y="1603"/>
                  </a:lnTo>
                  <a:lnTo>
                    <a:pt x="20467" y="1567"/>
                  </a:lnTo>
                  <a:lnTo>
                    <a:pt x="20516" y="1553"/>
                  </a:lnTo>
                  <a:lnTo>
                    <a:pt x="20564" y="1517"/>
                  </a:lnTo>
                  <a:lnTo>
                    <a:pt x="20594" y="1482"/>
                  </a:lnTo>
                  <a:lnTo>
                    <a:pt x="20613" y="1460"/>
                  </a:lnTo>
                  <a:lnTo>
                    <a:pt x="20594" y="1446"/>
                  </a:lnTo>
                  <a:lnTo>
                    <a:pt x="20564" y="1446"/>
                  </a:lnTo>
                  <a:lnTo>
                    <a:pt x="20545" y="1424"/>
                  </a:lnTo>
                  <a:lnTo>
                    <a:pt x="20496" y="1446"/>
                  </a:lnTo>
                  <a:lnTo>
                    <a:pt x="20447" y="1446"/>
                  </a:lnTo>
                  <a:lnTo>
                    <a:pt x="20389" y="1446"/>
                  </a:lnTo>
                  <a:lnTo>
                    <a:pt x="20369" y="1446"/>
                  </a:lnTo>
                  <a:lnTo>
                    <a:pt x="20340" y="1424"/>
                  </a:lnTo>
                  <a:lnTo>
                    <a:pt x="20340" y="1410"/>
                  </a:lnTo>
                  <a:lnTo>
                    <a:pt x="20320" y="1410"/>
                  </a:lnTo>
                  <a:lnTo>
                    <a:pt x="20291" y="1388"/>
                  </a:lnTo>
                  <a:lnTo>
                    <a:pt x="20271" y="1388"/>
                  </a:lnTo>
                  <a:lnTo>
                    <a:pt x="20223" y="1388"/>
                  </a:lnTo>
                  <a:lnTo>
                    <a:pt x="20144" y="1388"/>
                  </a:lnTo>
                  <a:lnTo>
                    <a:pt x="20076" y="1317"/>
                  </a:lnTo>
                  <a:lnTo>
                    <a:pt x="20047" y="1245"/>
                  </a:lnTo>
                  <a:lnTo>
                    <a:pt x="20027" y="1152"/>
                  </a:lnTo>
                  <a:lnTo>
                    <a:pt x="20027" y="1102"/>
                  </a:lnTo>
                  <a:lnTo>
                    <a:pt x="20027" y="1045"/>
                  </a:lnTo>
                  <a:lnTo>
                    <a:pt x="20027" y="1009"/>
                  </a:lnTo>
                  <a:lnTo>
                    <a:pt x="19998" y="959"/>
                  </a:lnTo>
                  <a:lnTo>
                    <a:pt x="19978" y="923"/>
                  </a:lnTo>
                  <a:lnTo>
                    <a:pt x="19978" y="866"/>
                  </a:lnTo>
                  <a:lnTo>
                    <a:pt x="19998" y="794"/>
                  </a:lnTo>
                  <a:lnTo>
                    <a:pt x="19998" y="737"/>
                  </a:lnTo>
                  <a:lnTo>
                    <a:pt x="19998" y="723"/>
                  </a:lnTo>
                  <a:lnTo>
                    <a:pt x="19978" y="701"/>
                  </a:lnTo>
                  <a:lnTo>
                    <a:pt x="19949" y="701"/>
                  </a:lnTo>
                  <a:lnTo>
                    <a:pt x="19929" y="687"/>
                  </a:lnTo>
                  <a:lnTo>
                    <a:pt x="19881" y="687"/>
                  </a:lnTo>
                  <a:lnTo>
                    <a:pt x="19851" y="701"/>
                  </a:lnTo>
                  <a:lnTo>
                    <a:pt x="19822" y="701"/>
                  </a:lnTo>
                  <a:lnTo>
                    <a:pt x="19802" y="701"/>
                  </a:lnTo>
                  <a:lnTo>
                    <a:pt x="19754" y="723"/>
                  </a:lnTo>
                  <a:lnTo>
                    <a:pt x="19705" y="737"/>
                  </a:lnTo>
                  <a:lnTo>
                    <a:pt x="19675" y="759"/>
                  </a:lnTo>
                  <a:lnTo>
                    <a:pt x="19656" y="794"/>
                  </a:lnTo>
                  <a:lnTo>
                    <a:pt x="19627" y="809"/>
                  </a:lnTo>
                  <a:lnTo>
                    <a:pt x="19607" y="830"/>
                  </a:lnTo>
                  <a:lnTo>
                    <a:pt x="19578" y="866"/>
                  </a:lnTo>
                  <a:lnTo>
                    <a:pt x="19578" y="887"/>
                  </a:lnTo>
                  <a:lnTo>
                    <a:pt x="19558" y="923"/>
                  </a:lnTo>
                  <a:lnTo>
                    <a:pt x="19529" y="938"/>
                  </a:lnTo>
                  <a:lnTo>
                    <a:pt x="19509" y="938"/>
                  </a:lnTo>
                  <a:lnTo>
                    <a:pt x="19480" y="938"/>
                  </a:lnTo>
                  <a:lnTo>
                    <a:pt x="19461" y="959"/>
                  </a:lnTo>
                  <a:lnTo>
                    <a:pt x="19461" y="938"/>
                  </a:lnTo>
                  <a:lnTo>
                    <a:pt x="19431" y="938"/>
                  </a:lnTo>
                  <a:lnTo>
                    <a:pt x="19412" y="923"/>
                  </a:lnTo>
                  <a:lnTo>
                    <a:pt x="19382" y="902"/>
                  </a:lnTo>
                  <a:lnTo>
                    <a:pt x="19363" y="902"/>
                  </a:lnTo>
                  <a:lnTo>
                    <a:pt x="19334" y="902"/>
                  </a:lnTo>
                  <a:lnTo>
                    <a:pt x="19314" y="923"/>
                  </a:lnTo>
                  <a:lnTo>
                    <a:pt x="19285" y="938"/>
                  </a:lnTo>
                  <a:lnTo>
                    <a:pt x="19255" y="959"/>
                  </a:lnTo>
                  <a:lnTo>
                    <a:pt x="19236" y="973"/>
                  </a:lnTo>
                  <a:lnTo>
                    <a:pt x="19187" y="1009"/>
                  </a:lnTo>
                  <a:lnTo>
                    <a:pt x="19187" y="995"/>
                  </a:lnTo>
                  <a:lnTo>
                    <a:pt x="19187" y="973"/>
                  </a:lnTo>
                  <a:lnTo>
                    <a:pt x="19187" y="959"/>
                  </a:lnTo>
                  <a:lnTo>
                    <a:pt x="19158" y="938"/>
                  </a:lnTo>
                  <a:lnTo>
                    <a:pt x="19089" y="938"/>
                  </a:lnTo>
                  <a:lnTo>
                    <a:pt x="19011" y="959"/>
                  </a:lnTo>
                  <a:lnTo>
                    <a:pt x="19011" y="938"/>
                  </a:lnTo>
                  <a:lnTo>
                    <a:pt x="19060" y="923"/>
                  </a:lnTo>
                  <a:lnTo>
                    <a:pt x="19089" y="887"/>
                  </a:lnTo>
                  <a:lnTo>
                    <a:pt x="19138" y="852"/>
                  </a:lnTo>
                  <a:lnTo>
                    <a:pt x="19158" y="830"/>
                  </a:lnTo>
                  <a:lnTo>
                    <a:pt x="19187" y="794"/>
                  </a:lnTo>
                  <a:lnTo>
                    <a:pt x="19158" y="773"/>
                  </a:lnTo>
                  <a:lnTo>
                    <a:pt x="19089" y="773"/>
                  </a:lnTo>
                  <a:lnTo>
                    <a:pt x="19040" y="794"/>
                  </a:lnTo>
                  <a:lnTo>
                    <a:pt x="18992" y="794"/>
                  </a:lnTo>
                  <a:lnTo>
                    <a:pt x="18943" y="794"/>
                  </a:lnTo>
                  <a:lnTo>
                    <a:pt x="18894" y="773"/>
                  </a:lnTo>
                  <a:lnTo>
                    <a:pt x="18865" y="773"/>
                  </a:lnTo>
                  <a:lnTo>
                    <a:pt x="18816" y="773"/>
                  </a:lnTo>
                  <a:lnTo>
                    <a:pt x="18796" y="773"/>
                  </a:lnTo>
                  <a:lnTo>
                    <a:pt x="18747" y="773"/>
                  </a:lnTo>
                  <a:lnTo>
                    <a:pt x="18718" y="773"/>
                  </a:lnTo>
                  <a:lnTo>
                    <a:pt x="18699" y="794"/>
                  </a:lnTo>
                  <a:lnTo>
                    <a:pt x="18669" y="794"/>
                  </a:lnTo>
                  <a:lnTo>
                    <a:pt x="18620" y="794"/>
                  </a:lnTo>
                  <a:lnTo>
                    <a:pt x="18542" y="830"/>
                  </a:lnTo>
                  <a:lnTo>
                    <a:pt x="18445" y="866"/>
                  </a:lnTo>
                  <a:lnTo>
                    <a:pt x="18327" y="902"/>
                  </a:lnTo>
                  <a:lnTo>
                    <a:pt x="18230" y="923"/>
                  </a:lnTo>
                  <a:lnTo>
                    <a:pt x="18103" y="959"/>
                  </a:lnTo>
                  <a:lnTo>
                    <a:pt x="18024" y="995"/>
                  </a:lnTo>
                  <a:lnTo>
                    <a:pt x="17956" y="1031"/>
                  </a:lnTo>
                  <a:lnTo>
                    <a:pt x="17927" y="1066"/>
                  </a:lnTo>
                  <a:lnTo>
                    <a:pt x="17907" y="1081"/>
                  </a:lnTo>
                  <a:lnTo>
                    <a:pt x="17878" y="1117"/>
                  </a:lnTo>
                  <a:lnTo>
                    <a:pt x="17878" y="1138"/>
                  </a:lnTo>
                  <a:lnTo>
                    <a:pt x="17858" y="1152"/>
                  </a:lnTo>
                  <a:lnTo>
                    <a:pt x="17829" y="1174"/>
                  </a:lnTo>
                  <a:lnTo>
                    <a:pt x="17780" y="1188"/>
                  </a:lnTo>
                  <a:lnTo>
                    <a:pt x="17731" y="1188"/>
                  </a:lnTo>
                  <a:lnTo>
                    <a:pt x="17663" y="1188"/>
                  </a:lnTo>
                  <a:lnTo>
                    <a:pt x="17585" y="1210"/>
                  </a:lnTo>
                  <a:lnTo>
                    <a:pt x="17507" y="1210"/>
                  </a:lnTo>
                  <a:lnTo>
                    <a:pt x="17409" y="1245"/>
                  </a:lnTo>
                  <a:lnTo>
                    <a:pt x="17341" y="1260"/>
                  </a:lnTo>
                  <a:lnTo>
                    <a:pt x="17262" y="1303"/>
                  </a:lnTo>
                  <a:lnTo>
                    <a:pt x="17194" y="1317"/>
                  </a:lnTo>
                  <a:lnTo>
                    <a:pt x="17145" y="1353"/>
                  </a:lnTo>
                  <a:lnTo>
                    <a:pt x="17116" y="1374"/>
                  </a:lnTo>
                  <a:lnTo>
                    <a:pt x="17096" y="1410"/>
                  </a:lnTo>
                  <a:lnTo>
                    <a:pt x="17047" y="1446"/>
                  </a:lnTo>
                  <a:lnTo>
                    <a:pt x="16969" y="1482"/>
                  </a:lnTo>
                  <a:lnTo>
                    <a:pt x="16872" y="1517"/>
                  </a:lnTo>
                  <a:lnTo>
                    <a:pt x="16793" y="1553"/>
                  </a:lnTo>
                  <a:lnTo>
                    <a:pt x="16725" y="1589"/>
                  </a:lnTo>
                  <a:lnTo>
                    <a:pt x="16676" y="1639"/>
                  </a:lnTo>
                  <a:lnTo>
                    <a:pt x="16647" y="1675"/>
                  </a:lnTo>
                  <a:lnTo>
                    <a:pt x="16647" y="1718"/>
                  </a:lnTo>
                  <a:lnTo>
                    <a:pt x="16627" y="1768"/>
                  </a:lnTo>
                  <a:lnTo>
                    <a:pt x="16579" y="1804"/>
                  </a:lnTo>
                  <a:lnTo>
                    <a:pt x="16530" y="1825"/>
                  </a:lnTo>
                  <a:lnTo>
                    <a:pt x="16452" y="1861"/>
                  </a:lnTo>
                  <a:lnTo>
                    <a:pt x="16383" y="1875"/>
                  </a:lnTo>
                  <a:lnTo>
                    <a:pt x="16305" y="1897"/>
                  </a:lnTo>
                  <a:lnTo>
                    <a:pt x="16207" y="1911"/>
                  </a:lnTo>
                  <a:lnTo>
                    <a:pt x="16129" y="1932"/>
                  </a:lnTo>
                  <a:lnTo>
                    <a:pt x="16080" y="1947"/>
                  </a:lnTo>
                  <a:lnTo>
                    <a:pt x="16012" y="1983"/>
                  </a:lnTo>
                  <a:lnTo>
                    <a:pt x="15983" y="2004"/>
                  </a:lnTo>
                  <a:lnTo>
                    <a:pt x="15963" y="2018"/>
                  </a:lnTo>
                  <a:lnTo>
                    <a:pt x="15963" y="2054"/>
                  </a:lnTo>
                  <a:lnTo>
                    <a:pt x="15963" y="2076"/>
                  </a:lnTo>
                  <a:lnTo>
                    <a:pt x="15983" y="2111"/>
                  </a:lnTo>
                  <a:close/>
                  <a:moveTo>
                    <a:pt x="12290" y="1138"/>
                  </a:moveTo>
                  <a:lnTo>
                    <a:pt x="12290" y="1138"/>
                  </a:lnTo>
                  <a:lnTo>
                    <a:pt x="12319" y="1138"/>
                  </a:lnTo>
                  <a:lnTo>
                    <a:pt x="12339" y="1174"/>
                  </a:lnTo>
                  <a:lnTo>
                    <a:pt x="12417" y="1188"/>
                  </a:lnTo>
                  <a:lnTo>
                    <a:pt x="12485" y="1188"/>
                  </a:lnTo>
                  <a:lnTo>
                    <a:pt x="12534" y="1152"/>
                  </a:lnTo>
                  <a:lnTo>
                    <a:pt x="12583" y="1138"/>
                  </a:lnTo>
                  <a:lnTo>
                    <a:pt x="12612" y="1117"/>
                  </a:lnTo>
                  <a:lnTo>
                    <a:pt x="12632" y="1102"/>
                  </a:lnTo>
                  <a:lnTo>
                    <a:pt x="12661" y="1117"/>
                  </a:lnTo>
                  <a:lnTo>
                    <a:pt x="12710" y="1138"/>
                  </a:lnTo>
                  <a:lnTo>
                    <a:pt x="12759" y="1174"/>
                  </a:lnTo>
                  <a:lnTo>
                    <a:pt x="12808" y="1210"/>
                  </a:lnTo>
                  <a:lnTo>
                    <a:pt x="12856" y="1245"/>
                  </a:lnTo>
                  <a:lnTo>
                    <a:pt x="12856" y="1260"/>
                  </a:lnTo>
                  <a:lnTo>
                    <a:pt x="12808" y="1245"/>
                  </a:lnTo>
                  <a:lnTo>
                    <a:pt x="12759" y="1224"/>
                  </a:lnTo>
                  <a:lnTo>
                    <a:pt x="12681" y="1210"/>
                  </a:lnTo>
                  <a:lnTo>
                    <a:pt x="12661" y="1224"/>
                  </a:lnTo>
                  <a:lnTo>
                    <a:pt x="12661" y="1260"/>
                  </a:lnTo>
                  <a:lnTo>
                    <a:pt x="12661" y="1303"/>
                  </a:lnTo>
                  <a:lnTo>
                    <a:pt x="12710" y="1317"/>
                  </a:lnTo>
                  <a:lnTo>
                    <a:pt x="12729" y="1353"/>
                  </a:lnTo>
                  <a:lnTo>
                    <a:pt x="12729" y="1388"/>
                  </a:lnTo>
                  <a:lnTo>
                    <a:pt x="12710" y="1410"/>
                  </a:lnTo>
                  <a:lnTo>
                    <a:pt x="12661" y="1424"/>
                  </a:lnTo>
                  <a:lnTo>
                    <a:pt x="12632" y="1446"/>
                  </a:lnTo>
                  <a:lnTo>
                    <a:pt x="12612" y="1460"/>
                  </a:lnTo>
                  <a:lnTo>
                    <a:pt x="12632" y="1496"/>
                  </a:lnTo>
                  <a:lnTo>
                    <a:pt x="12661" y="1532"/>
                  </a:lnTo>
                  <a:lnTo>
                    <a:pt x="12681" y="1532"/>
                  </a:lnTo>
                  <a:lnTo>
                    <a:pt x="12759" y="1532"/>
                  </a:lnTo>
                  <a:lnTo>
                    <a:pt x="12827" y="1532"/>
                  </a:lnTo>
                  <a:lnTo>
                    <a:pt x="12905" y="1532"/>
                  </a:lnTo>
                  <a:lnTo>
                    <a:pt x="12954" y="1532"/>
                  </a:lnTo>
                  <a:lnTo>
                    <a:pt x="13003" y="1517"/>
                  </a:lnTo>
                  <a:lnTo>
                    <a:pt x="13052" y="1496"/>
                  </a:lnTo>
                  <a:lnTo>
                    <a:pt x="13101" y="1482"/>
                  </a:lnTo>
                  <a:lnTo>
                    <a:pt x="13150" y="1460"/>
                  </a:lnTo>
                  <a:lnTo>
                    <a:pt x="13198" y="1460"/>
                  </a:lnTo>
                  <a:lnTo>
                    <a:pt x="13247" y="1482"/>
                  </a:lnTo>
                  <a:lnTo>
                    <a:pt x="13277" y="1482"/>
                  </a:lnTo>
                  <a:lnTo>
                    <a:pt x="13325" y="1482"/>
                  </a:lnTo>
                  <a:lnTo>
                    <a:pt x="13345" y="1460"/>
                  </a:lnTo>
                  <a:lnTo>
                    <a:pt x="13394" y="1424"/>
                  </a:lnTo>
                  <a:lnTo>
                    <a:pt x="13423" y="1410"/>
                  </a:lnTo>
                  <a:lnTo>
                    <a:pt x="13452" y="1388"/>
                  </a:lnTo>
                  <a:lnTo>
                    <a:pt x="13423" y="1353"/>
                  </a:lnTo>
                  <a:lnTo>
                    <a:pt x="13374" y="1338"/>
                  </a:lnTo>
                  <a:lnTo>
                    <a:pt x="13296" y="1317"/>
                  </a:lnTo>
                  <a:lnTo>
                    <a:pt x="13277" y="1303"/>
                  </a:lnTo>
                  <a:lnTo>
                    <a:pt x="13247" y="1281"/>
                  </a:lnTo>
                  <a:lnTo>
                    <a:pt x="13277" y="1260"/>
                  </a:lnTo>
                  <a:lnTo>
                    <a:pt x="13325" y="1245"/>
                  </a:lnTo>
                  <a:lnTo>
                    <a:pt x="13325" y="1224"/>
                  </a:lnTo>
                  <a:lnTo>
                    <a:pt x="13345" y="1188"/>
                  </a:lnTo>
                  <a:lnTo>
                    <a:pt x="13325" y="1152"/>
                  </a:lnTo>
                  <a:lnTo>
                    <a:pt x="13325" y="1138"/>
                  </a:lnTo>
                  <a:lnTo>
                    <a:pt x="13325" y="1117"/>
                  </a:lnTo>
                  <a:lnTo>
                    <a:pt x="13325" y="1102"/>
                  </a:lnTo>
                  <a:lnTo>
                    <a:pt x="13345" y="1081"/>
                  </a:lnTo>
                  <a:lnTo>
                    <a:pt x="13394" y="1031"/>
                  </a:lnTo>
                  <a:lnTo>
                    <a:pt x="13452" y="973"/>
                  </a:lnTo>
                  <a:lnTo>
                    <a:pt x="13423" y="923"/>
                  </a:lnTo>
                  <a:lnTo>
                    <a:pt x="13345" y="887"/>
                  </a:lnTo>
                  <a:lnTo>
                    <a:pt x="13277" y="852"/>
                  </a:lnTo>
                  <a:lnTo>
                    <a:pt x="13228" y="830"/>
                  </a:lnTo>
                  <a:lnTo>
                    <a:pt x="13228" y="794"/>
                  </a:lnTo>
                  <a:lnTo>
                    <a:pt x="13277" y="773"/>
                  </a:lnTo>
                  <a:lnTo>
                    <a:pt x="13345" y="737"/>
                  </a:lnTo>
                  <a:lnTo>
                    <a:pt x="13394" y="701"/>
                  </a:lnTo>
                  <a:lnTo>
                    <a:pt x="13423" y="651"/>
                  </a:lnTo>
                  <a:lnTo>
                    <a:pt x="13423" y="616"/>
                  </a:lnTo>
                  <a:lnTo>
                    <a:pt x="13423" y="558"/>
                  </a:lnTo>
                  <a:lnTo>
                    <a:pt x="13423" y="508"/>
                  </a:lnTo>
                  <a:lnTo>
                    <a:pt x="13423" y="472"/>
                  </a:lnTo>
                  <a:lnTo>
                    <a:pt x="13452" y="394"/>
                  </a:lnTo>
                  <a:lnTo>
                    <a:pt x="13452" y="344"/>
                  </a:lnTo>
                  <a:lnTo>
                    <a:pt x="13472" y="286"/>
                  </a:lnTo>
                  <a:lnTo>
                    <a:pt x="13452" y="272"/>
                  </a:lnTo>
                  <a:lnTo>
                    <a:pt x="13423" y="250"/>
                  </a:lnTo>
                  <a:lnTo>
                    <a:pt x="13374" y="272"/>
                  </a:lnTo>
                  <a:lnTo>
                    <a:pt x="13345" y="250"/>
                  </a:lnTo>
                  <a:lnTo>
                    <a:pt x="13374" y="215"/>
                  </a:lnTo>
                  <a:lnTo>
                    <a:pt x="13423" y="165"/>
                  </a:lnTo>
                  <a:lnTo>
                    <a:pt x="13452" y="129"/>
                  </a:lnTo>
                  <a:lnTo>
                    <a:pt x="13452" y="72"/>
                  </a:lnTo>
                  <a:lnTo>
                    <a:pt x="13452" y="36"/>
                  </a:lnTo>
                  <a:lnTo>
                    <a:pt x="13423" y="36"/>
                  </a:lnTo>
                  <a:lnTo>
                    <a:pt x="13394" y="36"/>
                  </a:lnTo>
                  <a:lnTo>
                    <a:pt x="13374" y="36"/>
                  </a:lnTo>
                  <a:lnTo>
                    <a:pt x="13345" y="36"/>
                  </a:lnTo>
                  <a:lnTo>
                    <a:pt x="13296" y="21"/>
                  </a:lnTo>
                  <a:lnTo>
                    <a:pt x="13247" y="21"/>
                  </a:lnTo>
                  <a:lnTo>
                    <a:pt x="13228" y="0"/>
                  </a:lnTo>
                  <a:lnTo>
                    <a:pt x="13198" y="0"/>
                  </a:lnTo>
                  <a:lnTo>
                    <a:pt x="13179" y="21"/>
                  </a:lnTo>
                  <a:lnTo>
                    <a:pt x="13150" y="36"/>
                  </a:lnTo>
                  <a:lnTo>
                    <a:pt x="13101" y="36"/>
                  </a:lnTo>
                  <a:lnTo>
                    <a:pt x="13052" y="36"/>
                  </a:lnTo>
                  <a:lnTo>
                    <a:pt x="13032" y="36"/>
                  </a:lnTo>
                  <a:lnTo>
                    <a:pt x="12983" y="57"/>
                  </a:lnTo>
                  <a:lnTo>
                    <a:pt x="12954" y="57"/>
                  </a:lnTo>
                  <a:lnTo>
                    <a:pt x="12935" y="57"/>
                  </a:lnTo>
                  <a:lnTo>
                    <a:pt x="12935" y="72"/>
                  </a:lnTo>
                  <a:lnTo>
                    <a:pt x="12905" y="93"/>
                  </a:lnTo>
                  <a:lnTo>
                    <a:pt x="12886" y="93"/>
                  </a:lnTo>
                  <a:lnTo>
                    <a:pt x="12856" y="93"/>
                  </a:lnTo>
                  <a:lnTo>
                    <a:pt x="12808" y="107"/>
                  </a:lnTo>
                  <a:lnTo>
                    <a:pt x="12729" y="129"/>
                  </a:lnTo>
                  <a:lnTo>
                    <a:pt x="12710" y="143"/>
                  </a:lnTo>
                  <a:lnTo>
                    <a:pt x="12661" y="179"/>
                  </a:lnTo>
                  <a:lnTo>
                    <a:pt x="12632" y="215"/>
                  </a:lnTo>
                  <a:lnTo>
                    <a:pt x="12632" y="250"/>
                  </a:lnTo>
                  <a:lnTo>
                    <a:pt x="12632" y="272"/>
                  </a:lnTo>
                  <a:lnTo>
                    <a:pt x="12632" y="286"/>
                  </a:lnTo>
                  <a:lnTo>
                    <a:pt x="12612" y="286"/>
                  </a:lnTo>
                  <a:lnTo>
                    <a:pt x="12563" y="308"/>
                  </a:lnTo>
                  <a:lnTo>
                    <a:pt x="12515" y="308"/>
                  </a:lnTo>
                  <a:lnTo>
                    <a:pt x="12485" y="322"/>
                  </a:lnTo>
                  <a:lnTo>
                    <a:pt x="12466" y="344"/>
                  </a:lnTo>
                  <a:lnTo>
                    <a:pt x="12436" y="358"/>
                  </a:lnTo>
                  <a:lnTo>
                    <a:pt x="12417" y="379"/>
                  </a:lnTo>
                  <a:lnTo>
                    <a:pt x="12388" y="394"/>
                  </a:lnTo>
                  <a:lnTo>
                    <a:pt x="12368" y="415"/>
                  </a:lnTo>
                  <a:lnTo>
                    <a:pt x="12339" y="437"/>
                  </a:lnTo>
                  <a:lnTo>
                    <a:pt x="12319" y="472"/>
                  </a:lnTo>
                  <a:lnTo>
                    <a:pt x="12319" y="508"/>
                  </a:lnTo>
                  <a:lnTo>
                    <a:pt x="12368" y="544"/>
                  </a:lnTo>
                  <a:lnTo>
                    <a:pt x="12388" y="580"/>
                  </a:lnTo>
                  <a:lnTo>
                    <a:pt x="12417" y="616"/>
                  </a:lnTo>
                  <a:lnTo>
                    <a:pt x="12417" y="630"/>
                  </a:lnTo>
                  <a:lnTo>
                    <a:pt x="12388" y="651"/>
                  </a:lnTo>
                  <a:lnTo>
                    <a:pt x="12388" y="687"/>
                  </a:lnTo>
                  <a:lnTo>
                    <a:pt x="12368" y="687"/>
                  </a:lnTo>
                  <a:lnTo>
                    <a:pt x="12339" y="666"/>
                  </a:lnTo>
                  <a:lnTo>
                    <a:pt x="12319" y="630"/>
                  </a:lnTo>
                  <a:lnTo>
                    <a:pt x="12290" y="594"/>
                  </a:lnTo>
                  <a:lnTo>
                    <a:pt x="12270" y="558"/>
                  </a:lnTo>
                  <a:lnTo>
                    <a:pt x="12241" y="544"/>
                  </a:lnTo>
                  <a:lnTo>
                    <a:pt x="12212" y="558"/>
                  </a:lnTo>
                  <a:lnTo>
                    <a:pt x="12192" y="580"/>
                  </a:lnTo>
                  <a:lnTo>
                    <a:pt x="12163" y="616"/>
                  </a:lnTo>
                  <a:lnTo>
                    <a:pt x="12143" y="630"/>
                  </a:lnTo>
                  <a:lnTo>
                    <a:pt x="12114" y="666"/>
                  </a:lnTo>
                  <a:lnTo>
                    <a:pt x="12114" y="701"/>
                  </a:lnTo>
                  <a:lnTo>
                    <a:pt x="12094" y="773"/>
                  </a:lnTo>
                  <a:lnTo>
                    <a:pt x="12065" y="830"/>
                  </a:lnTo>
                  <a:lnTo>
                    <a:pt x="12065" y="866"/>
                  </a:lnTo>
                  <a:lnTo>
                    <a:pt x="12065" y="902"/>
                  </a:lnTo>
                  <a:lnTo>
                    <a:pt x="12094" y="938"/>
                  </a:lnTo>
                  <a:lnTo>
                    <a:pt x="12143" y="959"/>
                  </a:lnTo>
                  <a:lnTo>
                    <a:pt x="12163" y="959"/>
                  </a:lnTo>
                  <a:lnTo>
                    <a:pt x="12212" y="959"/>
                  </a:lnTo>
                  <a:lnTo>
                    <a:pt x="12241" y="973"/>
                  </a:lnTo>
                  <a:lnTo>
                    <a:pt x="12270" y="959"/>
                  </a:lnTo>
                  <a:lnTo>
                    <a:pt x="12290" y="959"/>
                  </a:lnTo>
                  <a:lnTo>
                    <a:pt x="12290" y="973"/>
                  </a:lnTo>
                  <a:lnTo>
                    <a:pt x="12270" y="1009"/>
                  </a:lnTo>
                  <a:lnTo>
                    <a:pt x="12241" y="1031"/>
                  </a:lnTo>
                  <a:lnTo>
                    <a:pt x="12241" y="1045"/>
                  </a:lnTo>
                  <a:lnTo>
                    <a:pt x="12290" y="1138"/>
                  </a:lnTo>
                  <a:close/>
                  <a:moveTo>
                    <a:pt x="18230" y="7179"/>
                  </a:moveTo>
                  <a:lnTo>
                    <a:pt x="17976" y="7329"/>
                  </a:lnTo>
                  <a:lnTo>
                    <a:pt x="17712" y="7637"/>
                  </a:lnTo>
                  <a:lnTo>
                    <a:pt x="17663" y="7744"/>
                  </a:lnTo>
                  <a:lnTo>
                    <a:pt x="17663" y="7887"/>
                  </a:lnTo>
                  <a:lnTo>
                    <a:pt x="17810" y="7851"/>
                  </a:lnTo>
                  <a:lnTo>
                    <a:pt x="18073" y="7887"/>
                  </a:lnTo>
                  <a:lnTo>
                    <a:pt x="18230" y="7959"/>
                  </a:lnTo>
                  <a:lnTo>
                    <a:pt x="18376" y="7923"/>
                  </a:lnTo>
                  <a:lnTo>
                    <a:pt x="18493" y="8030"/>
                  </a:lnTo>
                  <a:lnTo>
                    <a:pt x="18699" y="7994"/>
                  </a:lnTo>
                  <a:lnTo>
                    <a:pt x="18699" y="7851"/>
                  </a:lnTo>
                  <a:lnTo>
                    <a:pt x="18591" y="7672"/>
                  </a:lnTo>
                  <a:lnTo>
                    <a:pt x="18181" y="7522"/>
                  </a:lnTo>
                  <a:lnTo>
                    <a:pt x="18132" y="7450"/>
                  </a:lnTo>
                  <a:lnTo>
                    <a:pt x="18230" y="7293"/>
                  </a:lnTo>
                  <a:lnTo>
                    <a:pt x="18230" y="7179"/>
                  </a:lnTo>
                  <a:close/>
                  <a:moveTo>
                    <a:pt x="12290" y="1768"/>
                  </a:moveTo>
                  <a:lnTo>
                    <a:pt x="12290" y="1753"/>
                  </a:lnTo>
                  <a:lnTo>
                    <a:pt x="12270" y="1753"/>
                  </a:lnTo>
                  <a:lnTo>
                    <a:pt x="12241" y="1768"/>
                  </a:lnTo>
                  <a:lnTo>
                    <a:pt x="12290" y="1768"/>
                  </a:lnTo>
                  <a:close/>
                  <a:moveTo>
                    <a:pt x="12094" y="1567"/>
                  </a:moveTo>
                  <a:lnTo>
                    <a:pt x="12143" y="1567"/>
                  </a:lnTo>
                  <a:lnTo>
                    <a:pt x="12212" y="1603"/>
                  </a:lnTo>
                  <a:lnTo>
                    <a:pt x="12241" y="1625"/>
                  </a:lnTo>
                  <a:lnTo>
                    <a:pt x="12270" y="1625"/>
                  </a:lnTo>
                  <a:lnTo>
                    <a:pt x="12319" y="1603"/>
                  </a:lnTo>
                  <a:lnTo>
                    <a:pt x="12368" y="1603"/>
                  </a:lnTo>
                  <a:lnTo>
                    <a:pt x="12388" y="1625"/>
                  </a:lnTo>
                  <a:lnTo>
                    <a:pt x="12417" y="1639"/>
                  </a:lnTo>
                  <a:lnTo>
                    <a:pt x="12417" y="1675"/>
                  </a:lnTo>
                  <a:lnTo>
                    <a:pt x="12436" y="1696"/>
                  </a:lnTo>
                  <a:lnTo>
                    <a:pt x="12436" y="1718"/>
                  </a:lnTo>
                  <a:lnTo>
                    <a:pt x="12436" y="1753"/>
                  </a:lnTo>
                  <a:lnTo>
                    <a:pt x="12436" y="1804"/>
                  </a:lnTo>
                  <a:lnTo>
                    <a:pt x="12436" y="1839"/>
                  </a:lnTo>
                  <a:lnTo>
                    <a:pt x="12466" y="1875"/>
                  </a:lnTo>
                  <a:lnTo>
                    <a:pt x="12515" y="1897"/>
                  </a:lnTo>
                  <a:lnTo>
                    <a:pt x="12534" y="1911"/>
                  </a:lnTo>
                  <a:lnTo>
                    <a:pt x="12583" y="1932"/>
                  </a:lnTo>
                  <a:lnTo>
                    <a:pt x="12612" y="1932"/>
                  </a:lnTo>
                  <a:lnTo>
                    <a:pt x="12661" y="1932"/>
                  </a:lnTo>
                  <a:lnTo>
                    <a:pt x="12710" y="1947"/>
                  </a:lnTo>
                  <a:lnTo>
                    <a:pt x="12759" y="1947"/>
                  </a:lnTo>
                  <a:lnTo>
                    <a:pt x="12808" y="1932"/>
                  </a:lnTo>
                  <a:lnTo>
                    <a:pt x="12827" y="1932"/>
                  </a:lnTo>
                  <a:lnTo>
                    <a:pt x="12886" y="1932"/>
                  </a:lnTo>
                  <a:lnTo>
                    <a:pt x="12905" y="1911"/>
                  </a:lnTo>
                  <a:lnTo>
                    <a:pt x="12935" y="1911"/>
                  </a:lnTo>
                  <a:lnTo>
                    <a:pt x="12983" y="1911"/>
                  </a:lnTo>
                  <a:lnTo>
                    <a:pt x="13003" y="1911"/>
                  </a:lnTo>
                  <a:lnTo>
                    <a:pt x="13052" y="1911"/>
                  </a:lnTo>
                  <a:lnTo>
                    <a:pt x="13101" y="1897"/>
                  </a:lnTo>
                  <a:lnTo>
                    <a:pt x="13130" y="1897"/>
                  </a:lnTo>
                  <a:lnTo>
                    <a:pt x="13150" y="1897"/>
                  </a:lnTo>
                  <a:lnTo>
                    <a:pt x="13179" y="1861"/>
                  </a:lnTo>
                  <a:lnTo>
                    <a:pt x="13198" y="1861"/>
                  </a:lnTo>
                  <a:lnTo>
                    <a:pt x="13228" y="1861"/>
                  </a:lnTo>
                  <a:lnTo>
                    <a:pt x="13277" y="1875"/>
                  </a:lnTo>
                  <a:lnTo>
                    <a:pt x="13325" y="1875"/>
                  </a:lnTo>
                  <a:lnTo>
                    <a:pt x="13345" y="1861"/>
                  </a:lnTo>
                  <a:lnTo>
                    <a:pt x="13394" y="1861"/>
                  </a:lnTo>
                  <a:lnTo>
                    <a:pt x="13423" y="1825"/>
                  </a:lnTo>
                  <a:lnTo>
                    <a:pt x="13472" y="1804"/>
                  </a:lnTo>
                  <a:lnTo>
                    <a:pt x="13472" y="1789"/>
                  </a:lnTo>
                  <a:lnTo>
                    <a:pt x="13472" y="1753"/>
                  </a:lnTo>
                  <a:lnTo>
                    <a:pt x="13472" y="1718"/>
                  </a:lnTo>
                  <a:lnTo>
                    <a:pt x="13452" y="1675"/>
                  </a:lnTo>
                  <a:lnTo>
                    <a:pt x="13423" y="1660"/>
                  </a:lnTo>
                  <a:lnTo>
                    <a:pt x="13394" y="1639"/>
                  </a:lnTo>
                  <a:lnTo>
                    <a:pt x="13345" y="1625"/>
                  </a:lnTo>
                  <a:lnTo>
                    <a:pt x="13296" y="1603"/>
                  </a:lnTo>
                  <a:lnTo>
                    <a:pt x="13247" y="1603"/>
                  </a:lnTo>
                  <a:lnTo>
                    <a:pt x="13228" y="1589"/>
                  </a:lnTo>
                  <a:lnTo>
                    <a:pt x="13130" y="1603"/>
                  </a:lnTo>
                  <a:lnTo>
                    <a:pt x="13101" y="1603"/>
                  </a:lnTo>
                  <a:lnTo>
                    <a:pt x="13052" y="1639"/>
                  </a:lnTo>
                  <a:lnTo>
                    <a:pt x="13032" y="1660"/>
                  </a:lnTo>
                  <a:lnTo>
                    <a:pt x="13003" y="1675"/>
                  </a:lnTo>
                  <a:lnTo>
                    <a:pt x="12954" y="1718"/>
                  </a:lnTo>
                  <a:lnTo>
                    <a:pt x="12935" y="1718"/>
                  </a:lnTo>
                  <a:lnTo>
                    <a:pt x="12905" y="1718"/>
                  </a:lnTo>
                  <a:lnTo>
                    <a:pt x="12827" y="1718"/>
                  </a:lnTo>
                  <a:lnTo>
                    <a:pt x="12759" y="1718"/>
                  </a:lnTo>
                  <a:lnTo>
                    <a:pt x="12710" y="1718"/>
                  </a:lnTo>
                  <a:lnTo>
                    <a:pt x="12681" y="1696"/>
                  </a:lnTo>
                  <a:lnTo>
                    <a:pt x="12661" y="1660"/>
                  </a:lnTo>
                  <a:lnTo>
                    <a:pt x="12632" y="1625"/>
                  </a:lnTo>
                  <a:lnTo>
                    <a:pt x="12583" y="1603"/>
                  </a:lnTo>
                  <a:lnTo>
                    <a:pt x="12563" y="1553"/>
                  </a:lnTo>
                  <a:lnTo>
                    <a:pt x="12534" y="1532"/>
                  </a:lnTo>
                  <a:lnTo>
                    <a:pt x="12534" y="1517"/>
                  </a:lnTo>
                  <a:lnTo>
                    <a:pt x="12515" y="1517"/>
                  </a:lnTo>
                  <a:lnTo>
                    <a:pt x="12094" y="1567"/>
                  </a:lnTo>
                  <a:close/>
                  <a:moveTo>
                    <a:pt x="12417" y="1553"/>
                  </a:moveTo>
                  <a:lnTo>
                    <a:pt x="12388" y="1553"/>
                  </a:lnTo>
                  <a:lnTo>
                    <a:pt x="12417" y="1553"/>
                  </a:lnTo>
                  <a:close/>
                  <a:moveTo>
                    <a:pt x="13716" y="12954"/>
                  </a:moveTo>
                  <a:lnTo>
                    <a:pt x="13716" y="12954"/>
                  </a:lnTo>
                  <a:lnTo>
                    <a:pt x="13716" y="12904"/>
                  </a:lnTo>
                  <a:lnTo>
                    <a:pt x="13697" y="12868"/>
                  </a:lnTo>
                  <a:lnTo>
                    <a:pt x="13667" y="12847"/>
                  </a:lnTo>
                  <a:lnTo>
                    <a:pt x="13716" y="12432"/>
                  </a:lnTo>
                  <a:lnTo>
                    <a:pt x="13452" y="12396"/>
                  </a:lnTo>
                  <a:lnTo>
                    <a:pt x="13150" y="12360"/>
                  </a:lnTo>
                  <a:lnTo>
                    <a:pt x="13081" y="12346"/>
                  </a:lnTo>
                  <a:lnTo>
                    <a:pt x="13003" y="12324"/>
                  </a:lnTo>
                  <a:lnTo>
                    <a:pt x="12983" y="12324"/>
                  </a:lnTo>
                  <a:lnTo>
                    <a:pt x="12856" y="12310"/>
                  </a:lnTo>
                  <a:lnTo>
                    <a:pt x="12778" y="12289"/>
                  </a:lnTo>
                  <a:lnTo>
                    <a:pt x="12778" y="12124"/>
                  </a:lnTo>
                  <a:lnTo>
                    <a:pt x="12729" y="12088"/>
                  </a:lnTo>
                  <a:lnTo>
                    <a:pt x="12905" y="12017"/>
                  </a:lnTo>
                  <a:lnTo>
                    <a:pt x="13052" y="11945"/>
                  </a:lnTo>
                  <a:lnTo>
                    <a:pt x="13150" y="11659"/>
                  </a:lnTo>
                  <a:lnTo>
                    <a:pt x="12534" y="11730"/>
                  </a:lnTo>
                  <a:lnTo>
                    <a:pt x="12290" y="11981"/>
                  </a:lnTo>
                  <a:lnTo>
                    <a:pt x="11870" y="12017"/>
                  </a:lnTo>
                  <a:lnTo>
                    <a:pt x="11450" y="11659"/>
                  </a:lnTo>
                  <a:lnTo>
                    <a:pt x="11401" y="11172"/>
                  </a:lnTo>
                  <a:lnTo>
                    <a:pt x="11528" y="11065"/>
                  </a:lnTo>
                  <a:lnTo>
                    <a:pt x="11499" y="11065"/>
                  </a:lnTo>
                  <a:lnTo>
                    <a:pt x="11499" y="10807"/>
                  </a:lnTo>
                  <a:lnTo>
                    <a:pt x="11723" y="10664"/>
                  </a:lnTo>
                  <a:lnTo>
                    <a:pt x="11870" y="10535"/>
                  </a:lnTo>
                  <a:lnTo>
                    <a:pt x="12388" y="10571"/>
                  </a:lnTo>
                  <a:lnTo>
                    <a:pt x="12681" y="10571"/>
                  </a:lnTo>
                  <a:lnTo>
                    <a:pt x="13101" y="10499"/>
                  </a:lnTo>
                  <a:lnTo>
                    <a:pt x="13345" y="10499"/>
                  </a:lnTo>
                  <a:lnTo>
                    <a:pt x="13599" y="10464"/>
                  </a:lnTo>
                  <a:lnTo>
                    <a:pt x="13667" y="10664"/>
                  </a:lnTo>
                  <a:lnTo>
                    <a:pt x="13765" y="10915"/>
                  </a:lnTo>
                  <a:lnTo>
                    <a:pt x="14087" y="11136"/>
                  </a:lnTo>
                  <a:lnTo>
                    <a:pt x="14234" y="11172"/>
                  </a:lnTo>
                  <a:lnTo>
                    <a:pt x="14185" y="10807"/>
                  </a:lnTo>
                  <a:lnTo>
                    <a:pt x="13960" y="10392"/>
                  </a:lnTo>
                  <a:lnTo>
                    <a:pt x="14234" y="10177"/>
                  </a:lnTo>
                  <a:lnTo>
                    <a:pt x="14478" y="10106"/>
                  </a:lnTo>
                  <a:lnTo>
                    <a:pt x="14947" y="9784"/>
                  </a:lnTo>
                  <a:lnTo>
                    <a:pt x="14898" y="9548"/>
                  </a:lnTo>
                  <a:lnTo>
                    <a:pt x="14849" y="9333"/>
                  </a:lnTo>
                  <a:lnTo>
                    <a:pt x="14996" y="9404"/>
                  </a:lnTo>
                  <a:lnTo>
                    <a:pt x="15045" y="9369"/>
                  </a:lnTo>
                  <a:lnTo>
                    <a:pt x="14996" y="9218"/>
                  </a:lnTo>
                  <a:lnTo>
                    <a:pt x="15094" y="9218"/>
                  </a:lnTo>
                  <a:lnTo>
                    <a:pt x="15250" y="9183"/>
                  </a:lnTo>
                  <a:lnTo>
                    <a:pt x="15348" y="9004"/>
                  </a:lnTo>
                  <a:lnTo>
                    <a:pt x="15563" y="8968"/>
                  </a:lnTo>
                  <a:lnTo>
                    <a:pt x="15865" y="8839"/>
                  </a:lnTo>
                  <a:lnTo>
                    <a:pt x="15865" y="8553"/>
                  </a:lnTo>
                  <a:lnTo>
                    <a:pt x="16383" y="8374"/>
                  </a:lnTo>
                  <a:lnTo>
                    <a:pt x="16276" y="7994"/>
                  </a:lnTo>
                  <a:lnTo>
                    <a:pt x="16383" y="8374"/>
                  </a:lnTo>
                  <a:lnTo>
                    <a:pt x="16598" y="8266"/>
                  </a:lnTo>
                  <a:lnTo>
                    <a:pt x="16745" y="8302"/>
                  </a:lnTo>
                  <a:lnTo>
                    <a:pt x="16647" y="8410"/>
                  </a:lnTo>
                  <a:lnTo>
                    <a:pt x="16745" y="8553"/>
                  </a:lnTo>
                  <a:lnTo>
                    <a:pt x="17194" y="8302"/>
                  </a:lnTo>
                  <a:lnTo>
                    <a:pt x="17360" y="8138"/>
                  </a:lnTo>
                  <a:lnTo>
                    <a:pt x="16891" y="8102"/>
                  </a:lnTo>
                  <a:lnTo>
                    <a:pt x="16696" y="7887"/>
                  </a:lnTo>
                  <a:lnTo>
                    <a:pt x="16842" y="7780"/>
                  </a:lnTo>
                  <a:lnTo>
                    <a:pt x="16891" y="7637"/>
                  </a:lnTo>
                  <a:lnTo>
                    <a:pt x="16178" y="7744"/>
                  </a:lnTo>
                  <a:lnTo>
                    <a:pt x="15817" y="7959"/>
                  </a:lnTo>
                  <a:lnTo>
                    <a:pt x="15983" y="7708"/>
                  </a:lnTo>
                  <a:lnTo>
                    <a:pt x="16325" y="7558"/>
                  </a:lnTo>
                  <a:lnTo>
                    <a:pt x="16530" y="7400"/>
                  </a:lnTo>
                  <a:lnTo>
                    <a:pt x="17145" y="7436"/>
                  </a:lnTo>
                  <a:lnTo>
                    <a:pt x="17614" y="7400"/>
                  </a:lnTo>
                  <a:lnTo>
                    <a:pt x="17976" y="7221"/>
                  </a:lnTo>
                  <a:lnTo>
                    <a:pt x="18230" y="7071"/>
                  </a:lnTo>
                  <a:lnTo>
                    <a:pt x="18024" y="6713"/>
                  </a:lnTo>
                  <a:lnTo>
                    <a:pt x="17976" y="6513"/>
                  </a:lnTo>
                  <a:lnTo>
                    <a:pt x="17311" y="6262"/>
                  </a:lnTo>
                  <a:lnTo>
                    <a:pt x="17311" y="6119"/>
                  </a:lnTo>
                  <a:lnTo>
                    <a:pt x="16745" y="5339"/>
                  </a:lnTo>
                  <a:lnTo>
                    <a:pt x="16598" y="5668"/>
                  </a:lnTo>
                  <a:lnTo>
                    <a:pt x="16227" y="5740"/>
                  </a:lnTo>
                  <a:lnTo>
                    <a:pt x="16129" y="5668"/>
                  </a:lnTo>
                  <a:lnTo>
                    <a:pt x="15983" y="5668"/>
                  </a:lnTo>
                  <a:lnTo>
                    <a:pt x="15983" y="5146"/>
                  </a:lnTo>
                  <a:lnTo>
                    <a:pt x="15660" y="5110"/>
                  </a:lnTo>
                  <a:lnTo>
                    <a:pt x="15416" y="4852"/>
                  </a:lnTo>
                  <a:lnTo>
                    <a:pt x="15142" y="4888"/>
                  </a:lnTo>
                  <a:lnTo>
                    <a:pt x="14849" y="4817"/>
                  </a:lnTo>
                  <a:lnTo>
                    <a:pt x="14654" y="4852"/>
                  </a:lnTo>
                  <a:lnTo>
                    <a:pt x="14654" y="5031"/>
                  </a:lnTo>
                  <a:lnTo>
                    <a:pt x="14654" y="5232"/>
                  </a:lnTo>
                  <a:lnTo>
                    <a:pt x="14605" y="5633"/>
                  </a:lnTo>
                  <a:lnTo>
                    <a:pt x="14527" y="5776"/>
                  </a:lnTo>
                  <a:lnTo>
                    <a:pt x="14849" y="6227"/>
                  </a:lnTo>
                  <a:lnTo>
                    <a:pt x="14332" y="6549"/>
                  </a:lnTo>
                  <a:lnTo>
                    <a:pt x="14429" y="7107"/>
                  </a:lnTo>
                  <a:lnTo>
                    <a:pt x="14234" y="7221"/>
                  </a:lnTo>
                  <a:lnTo>
                    <a:pt x="14039" y="7143"/>
                  </a:lnTo>
                  <a:lnTo>
                    <a:pt x="13912" y="6477"/>
                  </a:lnTo>
                  <a:lnTo>
                    <a:pt x="13394" y="6441"/>
                  </a:lnTo>
                  <a:lnTo>
                    <a:pt x="12436" y="6048"/>
                  </a:lnTo>
                  <a:lnTo>
                    <a:pt x="12241" y="6048"/>
                  </a:lnTo>
                  <a:lnTo>
                    <a:pt x="12065" y="5704"/>
                  </a:lnTo>
                  <a:lnTo>
                    <a:pt x="11919" y="5597"/>
                  </a:lnTo>
                  <a:lnTo>
                    <a:pt x="12339" y="4709"/>
                  </a:lnTo>
                  <a:lnTo>
                    <a:pt x="12583" y="4509"/>
                  </a:lnTo>
                  <a:lnTo>
                    <a:pt x="12856" y="4402"/>
                  </a:lnTo>
                  <a:lnTo>
                    <a:pt x="13003" y="4402"/>
                  </a:lnTo>
                  <a:lnTo>
                    <a:pt x="13150" y="4044"/>
                  </a:lnTo>
                  <a:lnTo>
                    <a:pt x="13247" y="3750"/>
                  </a:lnTo>
                  <a:lnTo>
                    <a:pt x="13765" y="3664"/>
                  </a:lnTo>
                  <a:lnTo>
                    <a:pt x="14039" y="3521"/>
                  </a:lnTo>
                  <a:lnTo>
                    <a:pt x="13863" y="3192"/>
                  </a:lnTo>
                  <a:lnTo>
                    <a:pt x="13990" y="2977"/>
                  </a:lnTo>
                  <a:lnTo>
                    <a:pt x="13794" y="2813"/>
                  </a:lnTo>
                  <a:lnTo>
                    <a:pt x="13814" y="2813"/>
                  </a:lnTo>
                  <a:lnTo>
                    <a:pt x="13843" y="2798"/>
                  </a:lnTo>
                  <a:lnTo>
                    <a:pt x="13863" y="2777"/>
                  </a:lnTo>
                  <a:lnTo>
                    <a:pt x="13892" y="2777"/>
                  </a:lnTo>
                  <a:lnTo>
                    <a:pt x="13912" y="2777"/>
                  </a:lnTo>
                  <a:lnTo>
                    <a:pt x="13990" y="2777"/>
                  </a:lnTo>
                  <a:lnTo>
                    <a:pt x="14068" y="2777"/>
                  </a:lnTo>
                  <a:lnTo>
                    <a:pt x="14087" y="2763"/>
                  </a:lnTo>
                  <a:lnTo>
                    <a:pt x="14087" y="2741"/>
                  </a:lnTo>
                  <a:lnTo>
                    <a:pt x="14039" y="2691"/>
                  </a:lnTo>
                  <a:lnTo>
                    <a:pt x="14039" y="2670"/>
                  </a:lnTo>
                  <a:lnTo>
                    <a:pt x="14068" y="2670"/>
                  </a:lnTo>
                  <a:lnTo>
                    <a:pt x="14117" y="2691"/>
                  </a:lnTo>
                  <a:lnTo>
                    <a:pt x="14185" y="2705"/>
                  </a:lnTo>
                  <a:lnTo>
                    <a:pt x="14214" y="2727"/>
                  </a:lnTo>
                  <a:lnTo>
                    <a:pt x="14234" y="2741"/>
                  </a:lnTo>
                  <a:lnTo>
                    <a:pt x="14283" y="2763"/>
                  </a:lnTo>
                  <a:lnTo>
                    <a:pt x="14332" y="2777"/>
                  </a:lnTo>
                  <a:lnTo>
                    <a:pt x="14380" y="2813"/>
                  </a:lnTo>
                  <a:lnTo>
                    <a:pt x="14429" y="2834"/>
                  </a:lnTo>
                  <a:lnTo>
                    <a:pt x="14507" y="2849"/>
                  </a:lnTo>
                  <a:lnTo>
                    <a:pt x="14556" y="2870"/>
                  </a:lnTo>
                  <a:lnTo>
                    <a:pt x="14605" y="2884"/>
                  </a:lnTo>
                  <a:lnTo>
                    <a:pt x="14654" y="2906"/>
                  </a:lnTo>
                  <a:lnTo>
                    <a:pt x="14703" y="2906"/>
                  </a:lnTo>
                  <a:lnTo>
                    <a:pt x="14752" y="2942"/>
                  </a:lnTo>
                  <a:lnTo>
                    <a:pt x="14801" y="2956"/>
                  </a:lnTo>
                  <a:lnTo>
                    <a:pt x="14879" y="2999"/>
                  </a:lnTo>
                  <a:lnTo>
                    <a:pt x="14928" y="3035"/>
                  </a:lnTo>
                  <a:lnTo>
                    <a:pt x="14996" y="3085"/>
                  </a:lnTo>
                  <a:lnTo>
                    <a:pt x="15074" y="3156"/>
                  </a:lnTo>
                  <a:lnTo>
                    <a:pt x="15094" y="3214"/>
                  </a:lnTo>
                  <a:lnTo>
                    <a:pt x="15025" y="3264"/>
                  </a:lnTo>
                  <a:lnTo>
                    <a:pt x="14947" y="3335"/>
                  </a:lnTo>
                  <a:lnTo>
                    <a:pt x="14928" y="3414"/>
                  </a:lnTo>
                  <a:lnTo>
                    <a:pt x="14947" y="3428"/>
                  </a:lnTo>
                  <a:lnTo>
                    <a:pt x="15025" y="3450"/>
                  </a:lnTo>
                  <a:lnTo>
                    <a:pt x="15074" y="3485"/>
                  </a:lnTo>
                  <a:lnTo>
                    <a:pt x="15094" y="3500"/>
                  </a:lnTo>
                  <a:lnTo>
                    <a:pt x="15074" y="3536"/>
                  </a:lnTo>
                  <a:lnTo>
                    <a:pt x="14996" y="3571"/>
                  </a:lnTo>
                  <a:lnTo>
                    <a:pt x="14928" y="3607"/>
                  </a:lnTo>
                  <a:lnTo>
                    <a:pt x="14898" y="3643"/>
                  </a:lnTo>
                  <a:lnTo>
                    <a:pt x="14849" y="3643"/>
                  </a:lnTo>
                  <a:lnTo>
                    <a:pt x="14830" y="3643"/>
                  </a:lnTo>
                  <a:lnTo>
                    <a:pt x="14801" y="3643"/>
                  </a:lnTo>
                  <a:lnTo>
                    <a:pt x="14781" y="3643"/>
                  </a:lnTo>
                  <a:lnTo>
                    <a:pt x="14732" y="3664"/>
                  </a:lnTo>
                  <a:lnTo>
                    <a:pt x="14654" y="3679"/>
                  </a:lnTo>
                  <a:lnTo>
                    <a:pt x="14605" y="3715"/>
                  </a:lnTo>
                  <a:lnTo>
                    <a:pt x="14576" y="3736"/>
                  </a:lnTo>
                  <a:lnTo>
                    <a:pt x="14576" y="3750"/>
                  </a:lnTo>
                  <a:lnTo>
                    <a:pt x="14605" y="3772"/>
                  </a:lnTo>
                  <a:lnTo>
                    <a:pt x="14634" y="3786"/>
                  </a:lnTo>
                  <a:lnTo>
                    <a:pt x="14654" y="3808"/>
                  </a:lnTo>
                  <a:lnTo>
                    <a:pt x="14683" y="3829"/>
                  </a:lnTo>
                  <a:lnTo>
                    <a:pt x="14732" y="3843"/>
                  </a:lnTo>
                  <a:lnTo>
                    <a:pt x="14781" y="3865"/>
                  </a:lnTo>
                  <a:lnTo>
                    <a:pt x="14830" y="3865"/>
                  </a:lnTo>
                  <a:lnTo>
                    <a:pt x="14879" y="3843"/>
                  </a:lnTo>
                  <a:lnTo>
                    <a:pt x="14928" y="3808"/>
                  </a:lnTo>
                  <a:lnTo>
                    <a:pt x="14947" y="3786"/>
                  </a:lnTo>
                  <a:lnTo>
                    <a:pt x="14996" y="3772"/>
                  </a:lnTo>
                  <a:lnTo>
                    <a:pt x="15045" y="3772"/>
                  </a:lnTo>
                  <a:lnTo>
                    <a:pt x="15123" y="3750"/>
                  </a:lnTo>
                  <a:lnTo>
                    <a:pt x="15201" y="3715"/>
                  </a:lnTo>
                  <a:lnTo>
                    <a:pt x="15250" y="3715"/>
                  </a:lnTo>
                  <a:lnTo>
                    <a:pt x="15269" y="3715"/>
                  </a:lnTo>
                  <a:lnTo>
                    <a:pt x="15299" y="3736"/>
                  </a:lnTo>
                  <a:lnTo>
                    <a:pt x="15318" y="3750"/>
                  </a:lnTo>
                  <a:lnTo>
                    <a:pt x="15348" y="3750"/>
                  </a:lnTo>
                  <a:lnTo>
                    <a:pt x="15367" y="3772"/>
                  </a:lnTo>
                  <a:lnTo>
                    <a:pt x="15396" y="3786"/>
                  </a:lnTo>
                  <a:lnTo>
                    <a:pt x="15416" y="3786"/>
                  </a:lnTo>
                  <a:lnTo>
                    <a:pt x="15465" y="3808"/>
                  </a:lnTo>
                  <a:lnTo>
                    <a:pt x="15514" y="3808"/>
                  </a:lnTo>
                  <a:lnTo>
                    <a:pt x="15563" y="3829"/>
                  </a:lnTo>
                  <a:lnTo>
                    <a:pt x="15660" y="3829"/>
                  </a:lnTo>
                  <a:lnTo>
                    <a:pt x="15690" y="3865"/>
                  </a:lnTo>
                  <a:lnTo>
                    <a:pt x="15690" y="3879"/>
                  </a:lnTo>
                  <a:lnTo>
                    <a:pt x="15709" y="3915"/>
                  </a:lnTo>
                  <a:lnTo>
                    <a:pt x="15738" y="3915"/>
                  </a:lnTo>
                  <a:lnTo>
                    <a:pt x="15787" y="3936"/>
                  </a:lnTo>
                  <a:lnTo>
                    <a:pt x="15817" y="3936"/>
                  </a:lnTo>
                  <a:lnTo>
                    <a:pt x="15836" y="3936"/>
                  </a:lnTo>
                  <a:lnTo>
                    <a:pt x="15865" y="3915"/>
                  </a:lnTo>
                  <a:lnTo>
                    <a:pt x="15914" y="3915"/>
                  </a:lnTo>
                  <a:lnTo>
                    <a:pt x="15934" y="3915"/>
                  </a:lnTo>
                  <a:lnTo>
                    <a:pt x="15963" y="3915"/>
                  </a:lnTo>
                  <a:lnTo>
                    <a:pt x="16012" y="3915"/>
                  </a:lnTo>
                  <a:lnTo>
                    <a:pt x="16031" y="3915"/>
                  </a:lnTo>
                  <a:lnTo>
                    <a:pt x="16061" y="3936"/>
                  </a:lnTo>
                  <a:lnTo>
                    <a:pt x="16110" y="3936"/>
                  </a:lnTo>
                  <a:lnTo>
                    <a:pt x="16129" y="3936"/>
                  </a:lnTo>
                  <a:lnTo>
                    <a:pt x="16158" y="3915"/>
                  </a:lnTo>
                  <a:lnTo>
                    <a:pt x="16207" y="3915"/>
                  </a:lnTo>
                  <a:lnTo>
                    <a:pt x="16256" y="3915"/>
                  </a:lnTo>
                  <a:lnTo>
                    <a:pt x="16305" y="3901"/>
                  </a:lnTo>
                  <a:lnTo>
                    <a:pt x="16325" y="3901"/>
                  </a:lnTo>
                  <a:lnTo>
                    <a:pt x="16354" y="3901"/>
                  </a:lnTo>
                  <a:lnTo>
                    <a:pt x="16403" y="3901"/>
                  </a:lnTo>
                  <a:lnTo>
                    <a:pt x="16432" y="3901"/>
                  </a:lnTo>
                  <a:lnTo>
                    <a:pt x="16452" y="3901"/>
                  </a:lnTo>
                  <a:lnTo>
                    <a:pt x="16481" y="3901"/>
                  </a:lnTo>
                  <a:lnTo>
                    <a:pt x="16530" y="3901"/>
                  </a:lnTo>
                  <a:lnTo>
                    <a:pt x="16579" y="3901"/>
                  </a:lnTo>
                  <a:lnTo>
                    <a:pt x="16598" y="3879"/>
                  </a:lnTo>
                  <a:lnTo>
                    <a:pt x="16579" y="3865"/>
                  </a:lnTo>
                  <a:lnTo>
                    <a:pt x="16579" y="3843"/>
                  </a:lnTo>
                  <a:lnTo>
                    <a:pt x="16530" y="3829"/>
                  </a:lnTo>
                  <a:lnTo>
                    <a:pt x="16481" y="3808"/>
                  </a:lnTo>
                  <a:lnTo>
                    <a:pt x="16403" y="3786"/>
                  </a:lnTo>
                  <a:lnTo>
                    <a:pt x="16383" y="3786"/>
                  </a:lnTo>
                  <a:lnTo>
                    <a:pt x="16354" y="3772"/>
                  </a:lnTo>
                  <a:lnTo>
                    <a:pt x="16325" y="3750"/>
                  </a:lnTo>
                  <a:lnTo>
                    <a:pt x="16305" y="3750"/>
                  </a:lnTo>
                  <a:lnTo>
                    <a:pt x="16276" y="3750"/>
                  </a:lnTo>
                  <a:lnTo>
                    <a:pt x="16256" y="3750"/>
                  </a:lnTo>
                  <a:lnTo>
                    <a:pt x="16227" y="3750"/>
                  </a:lnTo>
                  <a:lnTo>
                    <a:pt x="16178" y="3736"/>
                  </a:lnTo>
                  <a:lnTo>
                    <a:pt x="16129" y="3715"/>
                  </a:lnTo>
                  <a:lnTo>
                    <a:pt x="16031" y="3700"/>
                  </a:lnTo>
                  <a:lnTo>
                    <a:pt x="15983" y="3679"/>
                  </a:lnTo>
                  <a:lnTo>
                    <a:pt x="15963" y="3664"/>
                  </a:lnTo>
                  <a:lnTo>
                    <a:pt x="15963" y="3643"/>
                  </a:lnTo>
                  <a:lnTo>
                    <a:pt x="15983" y="3643"/>
                  </a:lnTo>
                  <a:lnTo>
                    <a:pt x="16012" y="3643"/>
                  </a:lnTo>
                  <a:lnTo>
                    <a:pt x="16061" y="3643"/>
                  </a:lnTo>
                  <a:lnTo>
                    <a:pt x="16110" y="3664"/>
                  </a:lnTo>
                  <a:lnTo>
                    <a:pt x="16129" y="3664"/>
                  </a:lnTo>
                  <a:lnTo>
                    <a:pt x="16178" y="3679"/>
                  </a:lnTo>
                  <a:lnTo>
                    <a:pt x="16207" y="3679"/>
                  </a:lnTo>
                  <a:lnTo>
                    <a:pt x="16256" y="3679"/>
                  </a:lnTo>
                  <a:lnTo>
                    <a:pt x="16276" y="3715"/>
                  </a:lnTo>
                  <a:lnTo>
                    <a:pt x="16325" y="3715"/>
                  </a:lnTo>
                  <a:lnTo>
                    <a:pt x="16383" y="3700"/>
                  </a:lnTo>
                  <a:lnTo>
                    <a:pt x="16481" y="3679"/>
                  </a:lnTo>
                  <a:lnTo>
                    <a:pt x="16549" y="3679"/>
                  </a:lnTo>
                  <a:lnTo>
                    <a:pt x="16579" y="3715"/>
                  </a:lnTo>
                  <a:lnTo>
                    <a:pt x="16598" y="3715"/>
                  </a:lnTo>
                  <a:lnTo>
                    <a:pt x="16647" y="3736"/>
                  </a:lnTo>
                  <a:lnTo>
                    <a:pt x="16676" y="3750"/>
                  </a:lnTo>
                  <a:lnTo>
                    <a:pt x="16676" y="3736"/>
                  </a:lnTo>
                  <a:lnTo>
                    <a:pt x="16647" y="3715"/>
                  </a:lnTo>
                  <a:lnTo>
                    <a:pt x="16627" y="3679"/>
                  </a:lnTo>
                  <a:lnTo>
                    <a:pt x="16598" y="3679"/>
                  </a:lnTo>
                  <a:lnTo>
                    <a:pt x="16598" y="3643"/>
                  </a:lnTo>
                  <a:lnTo>
                    <a:pt x="16579" y="3629"/>
                  </a:lnTo>
                  <a:lnTo>
                    <a:pt x="16549" y="3593"/>
                  </a:lnTo>
                  <a:lnTo>
                    <a:pt x="16530" y="3536"/>
                  </a:lnTo>
                  <a:lnTo>
                    <a:pt x="16530" y="3521"/>
                  </a:lnTo>
                  <a:lnTo>
                    <a:pt x="16530" y="3500"/>
                  </a:lnTo>
                  <a:lnTo>
                    <a:pt x="16530" y="3485"/>
                  </a:lnTo>
                  <a:lnTo>
                    <a:pt x="16500" y="3450"/>
                  </a:lnTo>
                  <a:lnTo>
                    <a:pt x="16432" y="3428"/>
                  </a:lnTo>
                  <a:lnTo>
                    <a:pt x="16383" y="3428"/>
                  </a:lnTo>
                  <a:lnTo>
                    <a:pt x="16325" y="3414"/>
                  </a:lnTo>
                  <a:lnTo>
                    <a:pt x="16305" y="3371"/>
                  </a:lnTo>
                  <a:lnTo>
                    <a:pt x="16256" y="3357"/>
                  </a:lnTo>
                  <a:lnTo>
                    <a:pt x="16207" y="3357"/>
                  </a:lnTo>
                  <a:lnTo>
                    <a:pt x="16129" y="3335"/>
                  </a:lnTo>
                  <a:lnTo>
                    <a:pt x="16080" y="3335"/>
                  </a:lnTo>
                  <a:lnTo>
                    <a:pt x="16061" y="3335"/>
                  </a:lnTo>
                  <a:lnTo>
                    <a:pt x="16012" y="3321"/>
                  </a:lnTo>
                  <a:lnTo>
                    <a:pt x="15963" y="3299"/>
                  </a:lnTo>
                  <a:lnTo>
                    <a:pt x="15934" y="3285"/>
                  </a:lnTo>
                  <a:lnTo>
                    <a:pt x="15885" y="3285"/>
                  </a:lnTo>
                  <a:lnTo>
                    <a:pt x="15865" y="3249"/>
                  </a:lnTo>
                  <a:lnTo>
                    <a:pt x="15836" y="3228"/>
                  </a:lnTo>
                  <a:lnTo>
                    <a:pt x="15787" y="3192"/>
                  </a:lnTo>
                  <a:lnTo>
                    <a:pt x="15768" y="3156"/>
                  </a:lnTo>
                  <a:lnTo>
                    <a:pt x="15738" y="3142"/>
                  </a:lnTo>
                  <a:lnTo>
                    <a:pt x="15738" y="3106"/>
                  </a:lnTo>
                  <a:lnTo>
                    <a:pt x="15768" y="3085"/>
                  </a:lnTo>
                  <a:lnTo>
                    <a:pt x="15817" y="3085"/>
                  </a:lnTo>
                  <a:lnTo>
                    <a:pt x="15865" y="3085"/>
                  </a:lnTo>
                  <a:lnTo>
                    <a:pt x="15934" y="3106"/>
                  </a:lnTo>
                  <a:lnTo>
                    <a:pt x="15983" y="3120"/>
                  </a:lnTo>
                  <a:lnTo>
                    <a:pt x="16012" y="3120"/>
                  </a:lnTo>
                  <a:lnTo>
                    <a:pt x="16061" y="3142"/>
                  </a:lnTo>
                  <a:lnTo>
                    <a:pt x="16110" y="3156"/>
                  </a:lnTo>
                  <a:lnTo>
                    <a:pt x="16158" y="3178"/>
                  </a:lnTo>
                  <a:lnTo>
                    <a:pt x="16207" y="3192"/>
                  </a:lnTo>
                  <a:lnTo>
                    <a:pt x="16256" y="3214"/>
                  </a:lnTo>
                  <a:lnTo>
                    <a:pt x="16305" y="3228"/>
                  </a:lnTo>
                  <a:lnTo>
                    <a:pt x="16325" y="3228"/>
                  </a:lnTo>
                  <a:lnTo>
                    <a:pt x="16383" y="3214"/>
                  </a:lnTo>
                  <a:lnTo>
                    <a:pt x="16403" y="3178"/>
                  </a:lnTo>
                  <a:lnTo>
                    <a:pt x="16403" y="3156"/>
                  </a:lnTo>
                  <a:lnTo>
                    <a:pt x="16383" y="3120"/>
                  </a:lnTo>
                  <a:lnTo>
                    <a:pt x="16325" y="3106"/>
                  </a:lnTo>
                  <a:lnTo>
                    <a:pt x="16276" y="3085"/>
                  </a:lnTo>
                  <a:lnTo>
                    <a:pt x="16276" y="3070"/>
                  </a:lnTo>
                  <a:lnTo>
                    <a:pt x="16276" y="3049"/>
                  </a:lnTo>
                  <a:lnTo>
                    <a:pt x="16305" y="3035"/>
                  </a:lnTo>
                  <a:lnTo>
                    <a:pt x="16325" y="3035"/>
                  </a:lnTo>
                  <a:lnTo>
                    <a:pt x="16354" y="3013"/>
                  </a:lnTo>
                  <a:lnTo>
                    <a:pt x="16383" y="2999"/>
                  </a:lnTo>
                  <a:lnTo>
                    <a:pt x="16383" y="2977"/>
                  </a:lnTo>
                  <a:lnTo>
                    <a:pt x="16354" y="2956"/>
                  </a:lnTo>
                  <a:lnTo>
                    <a:pt x="16325" y="2920"/>
                  </a:lnTo>
                  <a:lnTo>
                    <a:pt x="16305" y="2906"/>
                  </a:lnTo>
                  <a:lnTo>
                    <a:pt x="16256" y="2906"/>
                  </a:lnTo>
                  <a:lnTo>
                    <a:pt x="16256" y="2884"/>
                  </a:lnTo>
                  <a:lnTo>
                    <a:pt x="16305" y="2870"/>
                  </a:lnTo>
                  <a:lnTo>
                    <a:pt x="16354" y="2849"/>
                  </a:lnTo>
                  <a:lnTo>
                    <a:pt x="16383" y="2813"/>
                  </a:lnTo>
                  <a:lnTo>
                    <a:pt x="16354" y="2798"/>
                  </a:lnTo>
                  <a:lnTo>
                    <a:pt x="16305" y="2777"/>
                  </a:lnTo>
                  <a:lnTo>
                    <a:pt x="16227" y="2763"/>
                  </a:lnTo>
                  <a:lnTo>
                    <a:pt x="16158" y="2763"/>
                  </a:lnTo>
                  <a:lnTo>
                    <a:pt x="16110" y="2763"/>
                  </a:lnTo>
                  <a:lnTo>
                    <a:pt x="16061" y="2763"/>
                  </a:lnTo>
                  <a:lnTo>
                    <a:pt x="16012" y="2777"/>
                  </a:lnTo>
                  <a:lnTo>
                    <a:pt x="15983" y="2777"/>
                  </a:lnTo>
                  <a:lnTo>
                    <a:pt x="15963" y="2777"/>
                  </a:lnTo>
                  <a:lnTo>
                    <a:pt x="15934" y="2763"/>
                  </a:lnTo>
                  <a:lnTo>
                    <a:pt x="15963" y="2741"/>
                  </a:lnTo>
                  <a:lnTo>
                    <a:pt x="15934" y="2741"/>
                  </a:lnTo>
                  <a:lnTo>
                    <a:pt x="15914" y="2727"/>
                  </a:lnTo>
                  <a:lnTo>
                    <a:pt x="15885" y="2727"/>
                  </a:lnTo>
                  <a:lnTo>
                    <a:pt x="15836" y="2727"/>
                  </a:lnTo>
                  <a:lnTo>
                    <a:pt x="15787" y="2727"/>
                  </a:lnTo>
                  <a:lnTo>
                    <a:pt x="15738" y="2705"/>
                  </a:lnTo>
                  <a:lnTo>
                    <a:pt x="15690" y="2705"/>
                  </a:lnTo>
                  <a:lnTo>
                    <a:pt x="15660" y="2705"/>
                  </a:lnTo>
                  <a:lnTo>
                    <a:pt x="15611" y="2691"/>
                  </a:lnTo>
                  <a:lnTo>
                    <a:pt x="15611" y="2705"/>
                  </a:lnTo>
                  <a:lnTo>
                    <a:pt x="15641" y="2727"/>
                  </a:lnTo>
                  <a:lnTo>
                    <a:pt x="15660" y="2763"/>
                  </a:lnTo>
                  <a:lnTo>
                    <a:pt x="15641" y="2763"/>
                  </a:lnTo>
                  <a:lnTo>
                    <a:pt x="15592" y="2763"/>
                  </a:lnTo>
                  <a:lnTo>
                    <a:pt x="15543" y="2727"/>
                  </a:lnTo>
                  <a:lnTo>
                    <a:pt x="15465" y="2691"/>
                  </a:lnTo>
                  <a:lnTo>
                    <a:pt x="15416" y="2670"/>
                  </a:lnTo>
                  <a:lnTo>
                    <a:pt x="15396" y="2670"/>
                  </a:lnTo>
                  <a:lnTo>
                    <a:pt x="15318" y="2691"/>
                  </a:lnTo>
                  <a:lnTo>
                    <a:pt x="15269" y="2670"/>
                  </a:lnTo>
                  <a:lnTo>
                    <a:pt x="15221" y="2655"/>
                  </a:lnTo>
                  <a:lnTo>
                    <a:pt x="15221" y="2619"/>
                  </a:lnTo>
                  <a:lnTo>
                    <a:pt x="15250" y="2598"/>
                  </a:lnTo>
                  <a:lnTo>
                    <a:pt x="15250" y="2584"/>
                  </a:lnTo>
                  <a:lnTo>
                    <a:pt x="15250" y="2562"/>
                  </a:lnTo>
                  <a:lnTo>
                    <a:pt x="15269" y="2548"/>
                  </a:lnTo>
                  <a:lnTo>
                    <a:pt x="15299" y="2548"/>
                  </a:lnTo>
                  <a:lnTo>
                    <a:pt x="15318" y="2548"/>
                  </a:lnTo>
                  <a:lnTo>
                    <a:pt x="15318" y="2526"/>
                  </a:lnTo>
                  <a:lnTo>
                    <a:pt x="15250" y="2505"/>
                  </a:lnTo>
                  <a:lnTo>
                    <a:pt x="15201" y="2505"/>
                  </a:lnTo>
                  <a:lnTo>
                    <a:pt x="15172" y="2469"/>
                  </a:lnTo>
                  <a:lnTo>
                    <a:pt x="15201" y="2455"/>
                  </a:lnTo>
                  <a:lnTo>
                    <a:pt x="15250" y="2455"/>
                  </a:lnTo>
                  <a:lnTo>
                    <a:pt x="15221" y="2455"/>
                  </a:lnTo>
                  <a:lnTo>
                    <a:pt x="15201" y="2433"/>
                  </a:lnTo>
                  <a:lnTo>
                    <a:pt x="15172" y="2398"/>
                  </a:lnTo>
                  <a:lnTo>
                    <a:pt x="15123" y="2383"/>
                  </a:lnTo>
                  <a:lnTo>
                    <a:pt x="15094" y="2383"/>
                  </a:lnTo>
                  <a:lnTo>
                    <a:pt x="15045" y="2383"/>
                  </a:lnTo>
                  <a:lnTo>
                    <a:pt x="15025" y="2383"/>
                  </a:lnTo>
                  <a:lnTo>
                    <a:pt x="15045" y="2362"/>
                  </a:lnTo>
                  <a:lnTo>
                    <a:pt x="15045" y="2348"/>
                  </a:lnTo>
                  <a:lnTo>
                    <a:pt x="15025" y="2326"/>
                  </a:lnTo>
                  <a:lnTo>
                    <a:pt x="14976" y="2326"/>
                  </a:lnTo>
                  <a:lnTo>
                    <a:pt x="14928" y="2326"/>
                  </a:lnTo>
                  <a:lnTo>
                    <a:pt x="14849" y="2326"/>
                  </a:lnTo>
                  <a:lnTo>
                    <a:pt x="14801" y="2326"/>
                  </a:lnTo>
                  <a:lnTo>
                    <a:pt x="14752" y="2326"/>
                  </a:lnTo>
                  <a:lnTo>
                    <a:pt x="14683" y="2312"/>
                  </a:lnTo>
                  <a:lnTo>
                    <a:pt x="14654" y="2312"/>
                  </a:lnTo>
                  <a:lnTo>
                    <a:pt x="14654" y="2290"/>
                  </a:lnTo>
                  <a:lnTo>
                    <a:pt x="14634" y="2276"/>
                  </a:lnTo>
                  <a:lnTo>
                    <a:pt x="14576" y="2254"/>
                  </a:lnTo>
                  <a:lnTo>
                    <a:pt x="14507" y="2254"/>
                  </a:lnTo>
                  <a:lnTo>
                    <a:pt x="14459" y="2276"/>
                  </a:lnTo>
                  <a:lnTo>
                    <a:pt x="14410" y="2312"/>
                  </a:lnTo>
                  <a:lnTo>
                    <a:pt x="14380" y="2326"/>
                  </a:lnTo>
                  <a:lnTo>
                    <a:pt x="14332" y="2326"/>
                  </a:lnTo>
                  <a:lnTo>
                    <a:pt x="14283" y="2290"/>
                  </a:lnTo>
                  <a:lnTo>
                    <a:pt x="14263" y="2276"/>
                  </a:lnTo>
                  <a:lnTo>
                    <a:pt x="14234" y="2240"/>
                  </a:lnTo>
                  <a:lnTo>
                    <a:pt x="14214" y="2219"/>
                  </a:lnTo>
                  <a:lnTo>
                    <a:pt x="14166" y="2183"/>
                  </a:lnTo>
                  <a:lnTo>
                    <a:pt x="14087" y="2147"/>
                  </a:lnTo>
                  <a:lnTo>
                    <a:pt x="14019" y="2133"/>
                  </a:lnTo>
                  <a:lnTo>
                    <a:pt x="13960" y="2133"/>
                  </a:lnTo>
                  <a:lnTo>
                    <a:pt x="13941" y="2147"/>
                  </a:lnTo>
                  <a:lnTo>
                    <a:pt x="13863" y="2169"/>
                  </a:lnTo>
                  <a:lnTo>
                    <a:pt x="13814" y="2183"/>
                  </a:lnTo>
                  <a:lnTo>
                    <a:pt x="13814" y="2204"/>
                  </a:lnTo>
                  <a:lnTo>
                    <a:pt x="13814" y="2240"/>
                  </a:lnTo>
                  <a:lnTo>
                    <a:pt x="13765" y="2254"/>
                  </a:lnTo>
                  <a:lnTo>
                    <a:pt x="13716" y="2290"/>
                  </a:lnTo>
                  <a:lnTo>
                    <a:pt x="13648" y="2290"/>
                  </a:lnTo>
                  <a:lnTo>
                    <a:pt x="13618" y="2290"/>
                  </a:lnTo>
                  <a:lnTo>
                    <a:pt x="13599" y="2254"/>
                  </a:lnTo>
                  <a:lnTo>
                    <a:pt x="13599" y="2219"/>
                  </a:lnTo>
                  <a:lnTo>
                    <a:pt x="13570" y="2183"/>
                  </a:lnTo>
                  <a:lnTo>
                    <a:pt x="13570" y="2169"/>
                  </a:lnTo>
                  <a:lnTo>
                    <a:pt x="13550" y="2133"/>
                  </a:lnTo>
                  <a:lnTo>
                    <a:pt x="13521" y="2090"/>
                  </a:lnTo>
                  <a:lnTo>
                    <a:pt x="13501" y="2076"/>
                  </a:lnTo>
                  <a:lnTo>
                    <a:pt x="13423" y="2040"/>
                  </a:lnTo>
                  <a:lnTo>
                    <a:pt x="13345" y="2040"/>
                  </a:lnTo>
                  <a:lnTo>
                    <a:pt x="13277" y="2054"/>
                  </a:lnTo>
                  <a:lnTo>
                    <a:pt x="13228" y="2090"/>
                  </a:lnTo>
                  <a:lnTo>
                    <a:pt x="13198" y="2169"/>
                  </a:lnTo>
                  <a:lnTo>
                    <a:pt x="13179" y="2240"/>
                  </a:lnTo>
                  <a:lnTo>
                    <a:pt x="13179" y="2326"/>
                  </a:lnTo>
                  <a:lnTo>
                    <a:pt x="13228" y="2455"/>
                  </a:lnTo>
                  <a:lnTo>
                    <a:pt x="13277" y="2548"/>
                  </a:lnTo>
                  <a:lnTo>
                    <a:pt x="13247" y="2526"/>
                  </a:lnTo>
                  <a:lnTo>
                    <a:pt x="13228" y="2505"/>
                  </a:lnTo>
                  <a:lnTo>
                    <a:pt x="13179" y="2469"/>
                  </a:lnTo>
                  <a:lnTo>
                    <a:pt x="13130" y="2419"/>
                  </a:lnTo>
                  <a:lnTo>
                    <a:pt x="13101" y="2362"/>
                  </a:lnTo>
                  <a:lnTo>
                    <a:pt x="13081" y="2312"/>
                  </a:lnTo>
                  <a:lnTo>
                    <a:pt x="13081" y="2219"/>
                  </a:lnTo>
                  <a:lnTo>
                    <a:pt x="13130" y="2133"/>
                  </a:lnTo>
                  <a:lnTo>
                    <a:pt x="13130" y="2076"/>
                  </a:lnTo>
                  <a:lnTo>
                    <a:pt x="13101" y="2054"/>
                  </a:lnTo>
                  <a:lnTo>
                    <a:pt x="13052" y="2054"/>
                  </a:lnTo>
                  <a:lnTo>
                    <a:pt x="13003" y="2054"/>
                  </a:lnTo>
                  <a:lnTo>
                    <a:pt x="12935" y="2076"/>
                  </a:lnTo>
                  <a:lnTo>
                    <a:pt x="12856" y="2133"/>
                  </a:lnTo>
                  <a:lnTo>
                    <a:pt x="12808" y="2219"/>
                  </a:lnTo>
                  <a:lnTo>
                    <a:pt x="12778" y="2326"/>
                  </a:lnTo>
                  <a:lnTo>
                    <a:pt x="12778" y="2398"/>
                  </a:lnTo>
                  <a:lnTo>
                    <a:pt x="12778" y="2433"/>
                  </a:lnTo>
                  <a:lnTo>
                    <a:pt x="12778" y="2469"/>
                  </a:lnTo>
                  <a:lnTo>
                    <a:pt x="12778" y="2548"/>
                  </a:lnTo>
                  <a:lnTo>
                    <a:pt x="12778" y="2584"/>
                  </a:lnTo>
                  <a:lnTo>
                    <a:pt x="12808" y="2598"/>
                  </a:lnTo>
                  <a:lnTo>
                    <a:pt x="12856" y="2619"/>
                  </a:lnTo>
                  <a:lnTo>
                    <a:pt x="12886" y="2619"/>
                  </a:lnTo>
                  <a:lnTo>
                    <a:pt x="12905" y="2619"/>
                  </a:lnTo>
                  <a:lnTo>
                    <a:pt x="12983" y="2634"/>
                  </a:lnTo>
                  <a:lnTo>
                    <a:pt x="13032" y="2655"/>
                  </a:lnTo>
                  <a:lnTo>
                    <a:pt x="13081" y="2655"/>
                  </a:lnTo>
                  <a:lnTo>
                    <a:pt x="13101" y="2670"/>
                  </a:lnTo>
                  <a:lnTo>
                    <a:pt x="13081" y="2691"/>
                  </a:lnTo>
                  <a:lnTo>
                    <a:pt x="13032" y="2691"/>
                  </a:lnTo>
                  <a:lnTo>
                    <a:pt x="13003" y="2691"/>
                  </a:lnTo>
                  <a:lnTo>
                    <a:pt x="12954" y="2691"/>
                  </a:lnTo>
                  <a:lnTo>
                    <a:pt x="12905" y="2705"/>
                  </a:lnTo>
                  <a:lnTo>
                    <a:pt x="12856" y="2727"/>
                  </a:lnTo>
                  <a:lnTo>
                    <a:pt x="12856" y="2741"/>
                  </a:lnTo>
                  <a:lnTo>
                    <a:pt x="12886" y="2763"/>
                  </a:lnTo>
                  <a:lnTo>
                    <a:pt x="12905" y="2763"/>
                  </a:lnTo>
                  <a:lnTo>
                    <a:pt x="12954" y="2777"/>
                  </a:lnTo>
                  <a:lnTo>
                    <a:pt x="13003" y="2798"/>
                  </a:lnTo>
                  <a:lnTo>
                    <a:pt x="13032" y="2813"/>
                  </a:lnTo>
                  <a:lnTo>
                    <a:pt x="13081" y="2834"/>
                  </a:lnTo>
                  <a:lnTo>
                    <a:pt x="13101" y="2834"/>
                  </a:lnTo>
                  <a:lnTo>
                    <a:pt x="13150" y="2834"/>
                  </a:lnTo>
                  <a:lnTo>
                    <a:pt x="13198" y="2813"/>
                  </a:lnTo>
                  <a:lnTo>
                    <a:pt x="13247" y="2798"/>
                  </a:lnTo>
                  <a:lnTo>
                    <a:pt x="13277" y="2813"/>
                  </a:lnTo>
                  <a:lnTo>
                    <a:pt x="13296" y="2834"/>
                  </a:lnTo>
                  <a:lnTo>
                    <a:pt x="13394" y="2849"/>
                  </a:lnTo>
                  <a:lnTo>
                    <a:pt x="13423" y="2849"/>
                  </a:lnTo>
                  <a:lnTo>
                    <a:pt x="13345" y="3120"/>
                  </a:lnTo>
                  <a:lnTo>
                    <a:pt x="13052" y="3450"/>
                  </a:lnTo>
                  <a:lnTo>
                    <a:pt x="12954" y="3049"/>
                  </a:lnTo>
                  <a:lnTo>
                    <a:pt x="12778" y="2884"/>
                  </a:lnTo>
                  <a:lnTo>
                    <a:pt x="12583" y="3085"/>
                  </a:lnTo>
                  <a:lnTo>
                    <a:pt x="12485" y="2884"/>
                  </a:lnTo>
                  <a:lnTo>
                    <a:pt x="12290" y="2634"/>
                  </a:lnTo>
                  <a:lnTo>
                    <a:pt x="12192" y="2312"/>
                  </a:lnTo>
                  <a:lnTo>
                    <a:pt x="11870" y="1932"/>
                  </a:lnTo>
                  <a:lnTo>
                    <a:pt x="11626" y="2455"/>
                  </a:lnTo>
                  <a:lnTo>
                    <a:pt x="11626" y="2634"/>
                  </a:lnTo>
                  <a:lnTo>
                    <a:pt x="11967" y="2849"/>
                  </a:lnTo>
                  <a:lnTo>
                    <a:pt x="12016" y="3085"/>
                  </a:lnTo>
                  <a:lnTo>
                    <a:pt x="11772" y="3264"/>
                  </a:lnTo>
                  <a:lnTo>
                    <a:pt x="11626" y="3192"/>
                  </a:lnTo>
                  <a:lnTo>
                    <a:pt x="11577" y="3192"/>
                  </a:lnTo>
                  <a:lnTo>
                    <a:pt x="11577" y="3178"/>
                  </a:lnTo>
                  <a:lnTo>
                    <a:pt x="11596" y="3142"/>
                  </a:lnTo>
                  <a:lnTo>
                    <a:pt x="11577" y="3106"/>
                  </a:lnTo>
                  <a:lnTo>
                    <a:pt x="11577" y="3070"/>
                  </a:lnTo>
                  <a:lnTo>
                    <a:pt x="11547" y="3035"/>
                  </a:lnTo>
                  <a:lnTo>
                    <a:pt x="11577" y="3035"/>
                  </a:lnTo>
                  <a:lnTo>
                    <a:pt x="11596" y="3035"/>
                  </a:lnTo>
                  <a:lnTo>
                    <a:pt x="11626" y="3035"/>
                  </a:lnTo>
                  <a:lnTo>
                    <a:pt x="11645" y="3035"/>
                  </a:lnTo>
                  <a:lnTo>
                    <a:pt x="11674" y="3035"/>
                  </a:lnTo>
                  <a:lnTo>
                    <a:pt x="11704" y="2999"/>
                  </a:lnTo>
                  <a:lnTo>
                    <a:pt x="11723" y="2956"/>
                  </a:lnTo>
                  <a:lnTo>
                    <a:pt x="11704" y="2920"/>
                  </a:lnTo>
                  <a:lnTo>
                    <a:pt x="11645" y="2906"/>
                  </a:lnTo>
                  <a:lnTo>
                    <a:pt x="11626" y="2884"/>
                  </a:lnTo>
                  <a:lnTo>
                    <a:pt x="11577" y="2884"/>
                  </a:lnTo>
                  <a:lnTo>
                    <a:pt x="11528" y="2849"/>
                  </a:lnTo>
                  <a:lnTo>
                    <a:pt x="11479" y="2834"/>
                  </a:lnTo>
                  <a:lnTo>
                    <a:pt x="11430" y="2798"/>
                  </a:lnTo>
                  <a:lnTo>
                    <a:pt x="11401" y="2777"/>
                  </a:lnTo>
                  <a:lnTo>
                    <a:pt x="11381" y="2741"/>
                  </a:lnTo>
                  <a:lnTo>
                    <a:pt x="11352" y="2705"/>
                  </a:lnTo>
                  <a:lnTo>
                    <a:pt x="11352" y="2670"/>
                  </a:lnTo>
                  <a:lnTo>
                    <a:pt x="11352" y="2655"/>
                  </a:lnTo>
                  <a:lnTo>
                    <a:pt x="11381" y="2634"/>
                  </a:lnTo>
                  <a:lnTo>
                    <a:pt x="11381" y="2598"/>
                  </a:lnTo>
                  <a:lnTo>
                    <a:pt x="11352" y="2548"/>
                  </a:lnTo>
                  <a:lnTo>
                    <a:pt x="11352" y="2505"/>
                  </a:lnTo>
                  <a:lnTo>
                    <a:pt x="11332" y="2455"/>
                  </a:lnTo>
                  <a:lnTo>
                    <a:pt x="11332" y="2419"/>
                  </a:lnTo>
                  <a:lnTo>
                    <a:pt x="11303" y="2383"/>
                  </a:lnTo>
                  <a:lnTo>
                    <a:pt x="11303" y="2348"/>
                  </a:lnTo>
                  <a:lnTo>
                    <a:pt x="11332" y="2326"/>
                  </a:lnTo>
                  <a:lnTo>
                    <a:pt x="11352" y="2312"/>
                  </a:lnTo>
                  <a:lnTo>
                    <a:pt x="11381" y="2312"/>
                  </a:lnTo>
                  <a:lnTo>
                    <a:pt x="11401" y="2276"/>
                  </a:lnTo>
                  <a:lnTo>
                    <a:pt x="11450" y="2219"/>
                  </a:lnTo>
                  <a:lnTo>
                    <a:pt x="11450" y="2204"/>
                  </a:lnTo>
                  <a:lnTo>
                    <a:pt x="11450" y="2183"/>
                  </a:lnTo>
                  <a:lnTo>
                    <a:pt x="11430" y="2169"/>
                  </a:lnTo>
                  <a:lnTo>
                    <a:pt x="11381" y="2147"/>
                  </a:lnTo>
                  <a:lnTo>
                    <a:pt x="11352" y="2147"/>
                  </a:lnTo>
                  <a:lnTo>
                    <a:pt x="11303" y="2147"/>
                  </a:lnTo>
                  <a:lnTo>
                    <a:pt x="11254" y="2147"/>
                  </a:lnTo>
                  <a:lnTo>
                    <a:pt x="11205" y="2147"/>
                  </a:lnTo>
                  <a:lnTo>
                    <a:pt x="11157" y="2169"/>
                  </a:lnTo>
                  <a:lnTo>
                    <a:pt x="11186" y="2183"/>
                  </a:lnTo>
                  <a:lnTo>
                    <a:pt x="11205" y="2204"/>
                  </a:lnTo>
                  <a:lnTo>
                    <a:pt x="11235" y="2219"/>
                  </a:lnTo>
                  <a:lnTo>
                    <a:pt x="11254" y="2240"/>
                  </a:lnTo>
                  <a:lnTo>
                    <a:pt x="11235" y="2240"/>
                  </a:lnTo>
                  <a:lnTo>
                    <a:pt x="11205" y="2254"/>
                  </a:lnTo>
                  <a:lnTo>
                    <a:pt x="11186" y="2240"/>
                  </a:lnTo>
                  <a:lnTo>
                    <a:pt x="11157" y="2219"/>
                  </a:lnTo>
                  <a:lnTo>
                    <a:pt x="11108" y="2219"/>
                  </a:lnTo>
                  <a:lnTo>
                    <a:pt x="11078" y="2240"/>
                  </a:lnTo>
                  <a:lnTo>
                    <a:pt x="11059" y="2254"/>
                  </a:lnTo>
                  <a:lnTo>
                    <a:pt x="11059" y="2290"/>
                  </a:lnTo>
                  <a:lnTo>
                    <a:pt x="11059" y="2312"/>
                  </a:lnTo>
                  <a:lnTo>
                    <a:pt x="11078" y="2348"/>
                  </a:lnTo>
                  <a:lnTo>
                    <a:pt x="11108" y="2362"/>
                  </a:lnTo>
                  <a:lnTo>
                    <a:pt x="11078" y="2398"/>
                  </a:lnTo>
                  <a:lnTo>
                    <a:pt x="11059" y="2433"/>
                  </a:lnTo>
                  <a:lnTo>
                    <a:pt x="11059" y="2491"/>
                  </a:lnTo>
                  <a:lnTo>
                    <a:pt x="11030" y="2526"/>
                  </a:lnTo>
                  <a:lnTo>
                    <a:pt x="11010" y="2505"/>
                  </a:lnTo>
                  <a:lnTo>
                    <a:pt x="10981" y="2455"/>
                  </a:lnTo>
                  <a:lnTo>
                    <a:pt x="10981" y="2398"/>
                  </a:lnTo>
                  <a:lnTo>
                    <a:pt x="10981" y="2348"/>
                  </a:lnTo>
                  <a:lnTo>
                    <a:pt x="10932" y="2312"/>
                  </a:lnTo>
                  <a:lnTo>
                    <a:pt x="10912" y="2290"/>
                  </a:lnTo>
                  <a:lnTo>
                    <a:pt x="10864" y="2254"/>
                  </a:lnTo>
                  <a:lnTo>
                    <a:pt x="10834" y="2254"/>
                  </a:lnTo>
                  <a:lnTo>
                    <a:pt x="10834" y="2276"/>
                  </a:lnTo>
                  <a:lnTo>
                    <a:pt x="10864" y="2312"/>
                  </a:lnTo>
                  <a:lnTo>
                    <a:pt x="10864" y="2348"/>
                  </a:lnTo>
                  <a:lnTo>
                    <a:pt x="10834" y="2348"/>
                  </a:lnTo>
                  <a:lnTo>
                    <a:pt x="10785" y="2348"/>
                  </a:lnTo>
                  <a:lnTo>
                    <a:pt x="10736" y="2326"/>
                  </a:lnTo>
                  <a:lnTo>
                    <a:pt x="10688" y="2290"/>
                  </a:lnTo>
                  <a:lnTo>
                    <a:pt x="10668" y="2254"/>
                  </a:lnTo>
                  <a:lnTo>
                    <a:pt x="10668" y="2240"/>
                  </a:lnTo>
                  <a:lnTo>
                    <a:pt x="10619" y="2240"/>
                  </a:lnTo>
                  <a:lnTo>
                    <a:pt x="10570" y="2254"/>
                  </a:lnTo>
                  <a:lnTo>
                    <a:pt x="10541" y="2254"/>
                  </a:lnTo>
                  <a:lnTo>
                    <a:pt x="10522" y="2240"/>
                  </a:lnTo>
                  <a:lnTo>
                    <a:pt x="10541" y="2219"/>
                  </a:lnTo>
                  <a:lnTo>
                    <a:pt x="10570" y="2169"/>
                  </a:lnTo>
                  <a:lnTo>
                    <a:pt x="10570" y="2147"/>
                  </a:lnTo>
                  <a:lnTo>
                    <a:pt x="10522" y="2133"/>
                  </a:lnTo>
                  <a:lnTo>
                    <a:pt x="10463" y="2147"/>
                  </a:lnTo>
                  <a:lnTo>
                    <a:pt x="10395" y="2147"/>
                  </a:lnTo>
                  <a:lnTo>
                    <a:pt x="10316" y="2169"/>
                  </a:lnTo>
                  <a:lnTo>
                    <a:pt x="10268" y="2169"/>
                  </a:lnTo>
                  <a:lnTo>
                    <a:pt x="10248" y="2183"/>
                  </a:lnTo>
                  <a:lnTo>
                    <a:pt x="10199" y="2183"/>
                  </a:lnTo>
                  <a:lnTo>
                    <a:pt x="10150" y="2204"/>
                  </a:lnTo>
                  <a:lnTo>
                    <a:pt x="10121" y="2219"/>
                  </a:lnTo>
                  <a:lnTo>
                    <a:pt x="10121" y="2254"/>
                  </a:lnTo>
                  <a:lnTo>
                    <a:pt x="10101" y="2290"/>
                  </a:lnTo>
                  <a:lnTo>
                    <a:pt x="10053" y="2312"/>
                  </a:lnTo>
                  <a:lnTo>
                    <a:pt x="10004" y="2312"/>
                  </a:lnTo>
                  <a:lnTo>
                    <a:pt x="9974" y="2326"/>
                  </a:lnTo>
                  <a:lnTo>
                    <a:pt x="9974" y="2362"/>
                  </a:lnTo>
                  <a:lnTo>
                    <a:pt x="10004" y="2383"/>
                  </a:lnTo>
                  <a:lnTo>
                    <a:pt x="10053" y="2419"/>
                  </a:lnTo>
                  <a:lnTo>
                    <a:pt x="10101" y="2455"/>
                  </a:lnTo>
                  <a:lnTo>
                    <a:pt x="10121" y="2469"/>
                  </a:lnTo>
                  <a:lnTo>
                    <a:pt x="10150" y="2469"/>
                  </a:lnTo>
                  <a:lnTo>
                    <a:pt x="10150" y="2505"/>
                  </a:lnTo>
                  <a:lnTo>
                    <a:pt x="10150" y="2526"/>
                  </a:lnTo>
                  <a:lnTo>
                    <a:pt x="10101" y="2548"/>
                  </a:lnTo>
                  <a:lnTo>
                    <a:pt x="10023" y="2526"/>
                  </a:lnTo>
                  <a:lnTo>
                    <a:pt x="9974" y="2548"/>
                  </a:lnTo>
                  <a:lnTo>
                    <a:pt x="9974" y="2562"/>
                  </a:lnTo>
                  <a:lnTo>
                    <a:pt x="9974" y="2584"/>
                  </a:lnTo>
                  <a:lnTo>
                    <a:pt x="9974" y="2619"/>
                  </a:lnTo>
                  <a:lnTo>
                    <a:pt x="10004" y="2655"/>
                  </a:lnTo>
                  <a:lnTo>
                    <a:pt x="10023" y="2670"/>
                  </a:lnTo>
                  <a:lnTo>
                    <a:pt x="10072" y="2670"/>
                  </a:lnTo>
                  <a:lnTo>
                    <a:pt x="10121" y="2670"/>
                  </a:lnTo>
                  <a:lnTo>
                    <a:pt x="10199" y="2670"/>
                  </a:lnTo>
                  <a:lnTo>
                    <a:pt x="10268" y="2691"/>
                  </a:lnTo>
                  <a:lnTo>
                    <a:pt x="10297" y="2691"/>
                  </a:lnTo>
                  <a:lnTo>
                    <a:pt x="10346" y="2691"/>
                  </a:lnTo>
                  <a:lnTo>
                    <a:pt x="10443" y="2705"/>
                  </a:lnTo>
                  <a:lnTo>
                    <a:pt x="10522" y="2727"/>
                  </a:lnTo>
                  <a:lnTo>
                    <a:pt x="10570" y="2763"/>
                  </a:lnTo>
                  <a:lnTo>
                    <a:pt x="10570" y="2798"/>
                  </a:lnTo>
                  <a:lnTo>
                    <a:pt x="10541" y="2834"/>
                  </a:lnTo>
                  <a:lnTo>
                    <a:pt x="10541" y="2849"/>
                  </a:lnTo>
                  <a:lnTo>
                    <a:pt x="10522" y="2849"/>
                  </a:lnTo>
                  <a:lnTo>
                    <a:pt x="10463" y="2834"/>
                  </a:lnTo>
                  <a:lnTo>
                    <a:pt x="10414" y="2834"/>
                  </a:lnTo>
                  <a:lnTo>
                    <a:pt x="10346" y="2813"/>
                  </a:lnTo>
                  <a:lnTo>
                    <a:pt x="10297" y="2777"/>
                  </a:lnTo>
                  <a:lnTo>
                    <a:pt x="10248" y="2777"/>
                  </a:lnTo>
                  <a:lnTo>
                    <a:pt x="10199" y="2763"/>
                  </a:lnTo>
                  <a:lnTo>
                    <a:pt x="10150" y="2741"/>
                  </a:lnTo>
                  <a:lnTo>
                    <a:pt x="10101" y="2741"/>
                  </a:lnTo>
                  <a:lnTo>
                    <a:pt x="10023" y="2741"/>
                  </a:lnTo>
                  <a:lnTo>
                    <a:pt x="9974" y="2741"/>
                  </a:lnTo>
                  <a:lnTo>
                    <a:pt x="9955" y="2741"/>
                  </a:lnTo>
                  <a:lnTo>
                    <a:pt x="9955" y="2777"/>
                  </a:lnTo>
                  <a:lnTo>
                    <a:pt x="9955" y="2813"/>
                  </a:lnTo>
                  <a:lnTo>
                    <a:pt x="9955" y="2849"/>
                  </a:lnTo>
                  <a:lnTo>
                    <a:pt x="9955" y="2884"/>
                  </a:lnTo>
                  <a:lnTo>
                    <a:pt x="9974" y="2906"/>
                  </a:lnTo>
                  <a:lnTo>
                    <a:pt x="10023" y="2906"/>
                  </a:lnTo>
                  <a:lnTo>
                    <a:pt x="10072" y="2920"/>
                  </a:lnTo>
                  <a:lnTo>
                    <a:pt x="10121" y="2956"/>
                  </a:lnTo>
                  <a:lnTo>
                    <a:pt x="10199" y="2999"/>
                  </a:lnTo>
                  <a:lnTo>
                    <a:pt x="10248" y="3035"/>
                  </a:lnTo>
                  <a:lnTo>
                    <a:pt x="10248" y="3070"/>
                  </a:lnTo>
                  <a:lnTo>
                    <a:pt x="10268" y="3106"/>
                  </a:lnTo>
                  <a:lnTo>
                    <a:pt x="10268" y="3142"/>
                  </a:lnTo>
                  <a:lnTo>
                    <a:pt x="10297" y="3156"/>
                  </a:lnTo>
                  <a:lnTo>
                    <a:pt x="10316" y="3156"/>
                  </a:lnTo>
                  <a:lnTo>
                    <a:pt x="10346" y="3156"/>
                  </a:lnTo>
                  <a:lnTo>
                    <a:pt x="10395" y="3178"/>
                  </a:lnTo>
                  <a:lnTo>
                    <a:pt x="10414" y="3178"/>
                  </a:lnTo>
                  <a:lnTo>
                    <a:pt x="10463" y="3192"/>
                  </a:lnTo>
                  <a:lnTo>
                    <a:pt x="10492" y="3192"/>
                  </a:lnTo>
                  <a:lnTo>
                    <a:pt x="10522" y="3192"/>
                  </a:lnTo>
                  <a:lnTo>
                    <a:pt x="10541" y="3192"/>
                  </a:lnTo>
                  <a:lnTo>
                    <a:pt x="10590" y="3192"/>
                  </a:lnTo>
                  <a:lnTo>
                    <a:pt x="10619" y="3178"/>
                  </a:lnTo>
                  <a:lnTo>
                    <a:pt x="10688" y="3178"/>
                  </a:lnTo>
                  <a:lnTo>
                    <a:pt x="10766" y="3156"/>
                  </a:lnTo>
                  <a:lnTo>
                    <a:pt x="10815" y="3142"/>
                  </a:lnTo>
                  <a:lnTo>
                    <a:pt x="10883" y="3142"/>
                  </a:lnTo>
                  <a:lnTo>
                    <a:pt x="10932" y="3120"/>
                  </a:lnTo>
                  <a:lnTo>
                    <a:pt x="10981" y="3106"/>
                  </a:lnTo>
                  <a:lnTo>
                    <a:pt x="11030" y="3070"/>
                  </a:lnTo>
                  <a:lnTo>
                    <a:pt x="11059" y="3049"/>
                  </a:lnTo>
                  <a:lnTo>
                    <a:pt x="11078" y="3070"/>
                  </a:lnTo>
                  <a:lnTo>
                    <a:pt x="11108" y="3070"/>
                  </a:lnTo>
                  <a:lnTo>
                    <a:pt x="11157" y="3106"/>
                  </a:lnTo>
                  <a:lnTo>
                    <a:pt x="11186" y="3106"/>
                  </a:lnTo>
                  <a:lnTo>
                    <a:pt x="11205" y="3142"/>
                  </a:lnTo>
                  <a:lnTo>
                    <a:pt x="11254" y="3156"/>
                  </a:lnTo>
                  <a:lnTo>
                    <a:pt x="11303" y="3178"/>
                  </a:lnTo>
                  <a:lnTo>
                    <a:pt x="11332" y="3214"/>
                  </a:lnTo>
                  <a:lnTo>
                    <a:pt x="11401" y="3228"/>
                  </a:lnTo>
                  <a:lnTo>
                    <a:pt x="11303" y="3371"/>
                  </a:lnTo>
                  <a:lnTo>
                    <a:pt x="10961" y="3299"/>
                  </a:lnTo>
                  <a:lnTo>
                    <a:pt x="10443" y="3299"/>
                  </a:lnTo>
                  <a:lnTo>
                    <a:pt x="10150" y="3156"/>
                  </a:lnTo>
                  <a:lnTo>
                    <a:pt x="9681" y="3228"/>
                  </a:lnTo>
                  <a:lnTo>
                    <a:pt x="9730" y="3335"/>
                  </a:lnTo>
                  <a:lnTo>
                    <a:pt x="9779" y="3557"/>
                  </a:lnTo>
                  <a:lnTo>
                    <a:pt x="9633" y="3521"/>
                  </a:lnTo>
                  <a:lnTo>
                    <a:pt x="9359" y="3299"/>
                  </a:lnTo>
                  <a:lnTo>
                    <a:pt x="8822" y="3371"/>
                  </a:lnTo>
                  <a:lnTo>
                    <a:pt x="8548" y="3228"/>
                  </a:lnTo>
                  <a:lnTo>
                    <a:pt x="8646" y="3085"/>
                  </a:lnTo>
                  <a:lnTo>
                    <a:pt x="8304" y="3013"/>
                  </a:lnTo>
                  <a:lnTo>
                    <a:pt x="7884" y="2849"/>
                  </a:lnTo>
                  <a:lnTo>
                    <a:pt x="7317" y="2741"/>
                  </a:lnTo>
                  <a:lnTo>
                    <a:pt x="6966" y="2813"/>
                  </a:lnTo>
                  <a:lnTo>
                    <a:pt x="6604" y="2526"/>
                  </a:lnTo>
                  <a:lnTo>
                    <a:pt x="5637" y="2849"/>
                  </a:lnTo>
                  <a:lnTo>
                    <a:pt x="5373" y="3049"/>
                  </a:lnTo>
                  <a:lnTo>
                    <a:pt x="4973" y="2977"/>
                  </a:lnTo>
                  <a:lnTo>
                    <a:pt x="4709" y="2777"/>
                  </a:lnTo>
                  <a:lnTo>
                    <a:pt x="4406" y="2705"/>
                  </a:lnTo>
                  <a:lnTo>
                    <a:pt x="4289" y="2705"/>
                  </a:lnTo>
                  <a:lnTo>
                    <a:pt x="4142" y="2598"/>
                  </a:lnTo>
                  <a:lnTo>
                    <a:pt x="3673" y="2634"/>
                  </a:lnTo>
                  <a:lnTo>
                    <a:pt x="3009" y="2419"/>
                  </a:lnTo>
                  <a:lnTo>
                    <a:pt x="2706" y="2455"/>
                  </a:lnTo>
                  <a:lnTo>
                    <a:pt x="2462" y="2348"/>
                  </a:lnTo>
                  <a:lnTo>
                    <a:pt x="2393" y="2219"/>
                  </a:lnTo>
                  <a:lnTo>
                    <a:pt x="1944" y="2111"/>
                  </a:lnTo>
                  <a:lnTo>
                    <a:pt x="1671" y="2254"/>
                  </a:lnTo>
                  <a:lnTo>
                    <a:pt x="1280" y="2383"/>
                  </a:lnTo>
                  <a:lnTo>
                    <a:pt x="957" y="2526"/>
                  </a:lnTo>
                  <a:lnTo>
                    <a:pt x="762" y="2884"/>
                  </a:lnTo>
                  <a:lnTo>
                    <a:pt x="342" y="2956"/>
                  </a:lnTo>
                  <a:lnTo>
                    <a:pt x="342" y="3192"/>
                  </a:lnTo>
                  <a:lnTo>
                    <a:pt x="664" y="3485"/>
                  </a:lnTo>
                  <a:lnTo>
                    <a:pt x="957" y="3593"/>
                  </a:lnTo>
                  <a:lnTo>
                    <a:pt x="957" y="3736"/>
                  </a:lnTo>
                  <a:lnTo>
                    <a:pt x="762" y="3808"/>
                  </a:lnTo>
                  <a:lnTo>
                    <a:pt x="488" y="3736"/>
                  </a:lnTo>
                  <a:lnTo>
                    <a:pt x="0" y="4008"/>
                  </a:lnTo>
                  <a:lnTo>
                    <a:pt x="147" y="4115"/>
                  </a:lnTo>
                  <a:lnTo>
                    <a:pt x="342" y="4258"/>
                  </a:lnTo>
                  <a:lnTo>
                    <a:pt x="811" y="4258"/>
                  </a:lnTo>
                  <a:lnTo>
                    <a:pt x="1153" y="4294"/>
                  </a:lnTo>
                  <a:lnTo>
                    <a:pt x="1006" y="4545"/>
                  </a:lnTo>
                  <a:lnTo>
                    <a:pt x="615" y="4674"/>
                  </a:lnTo>
                  <a:lnTo>
                    <a:pt x="293" y="4817"/>
                  </a:lnTo>
                  <a:lnTo>
                    <a:pt x="244" y="4996"/>
                  </a:lnTo>
                  <a:lnTo>
                    <a:pt x="615" y="5182"/>
                  </a:lnTo>
                  <a:lnTo>
                    <a:pt x="664" y="5375"/>
                  </a:lnTo>
                  <a:lnTo>
                    <a:pt x="909" y="5447"/>
                  </a:lnTo>
                  <a:lnTo>
                    <a:pt x="957" y="5704"/>
                  </a:lnTo>
                  <a:lnTo>
                    <a:pt x="1329" y="5668"/>
                  </a:lnTo>
                  <a:lnTo>
                    <a:pt x="1778" y="5668"/>
                  </a:lnTo>
                  <a:lnTo>
                    <a:pt x="1524" y="6012"/>
                  </a:lnTo>
                  <a:lnTo>
                    <a:pt x="762" y="6477"/>
                  </a:lnTo>
                  <a:lnTo>
                    <a:pt x="1622" y="6155"/>
                  </a:lnTo>
                  <a:lnTo>
                    <a:pt x="2286" y="5633"/>
                  </a:lnTo>
                  <a:lnTo>
                    <a:pt x="2237" y="5525"/>
                  </a:lnTo>
                  <a:lnTo>
                    <a:pt x="2657" y="5146"/>
                  </a:lnTo>
                  <a:lnTo>
                    <a:pt x="2755" y="5303"/>
                  </a:lnTo>
                  <a:lnTo>
                    <a:pt x="2804" y="5482"/>
                  </a:lnTo>
                  <a:lnTo>
                    <a:pt x="3126" y="5303"/>
                  </a:lnTo>
                  <a:lnTo>
                    <a:pt x="3468" y="5146"/>
                  </a:lnTo>
                  <a:lnTo>
                    <a:pt x="3624" y="5232"/>
                  </a:lnTo>
                  <a:lnTo>
                    <a:pt x="4406" y="5339"/>
                  </a:lnTo>
                  <a:lnTo>
                    <a:pt x="4924" y="5525"/>
                  </a:lnTo>
                  <a:lnTo>
                    <a:pt x="5324" y="5375"/>
                  </a:lnTo>
                  <a:lnTo>
                    <a:pt x="5891" y="6119"/>
                  </a:lnTo>
                  <a:lnTo>
                    <a:pt x="6252" y="6298"/>
                  </a:lnTo>
                  <a:lnTo>
                    <a:pt x="6204" y="6584"/>
                  </a:lnTo>
                  <a:lnTo>
                    <a:pt x="6350" y="6821"/>
                  </a:lnTo>
                  <a:lnTo>
                    <a:pt x="6751" y="7221"/>
                  </a:lnTo>
                  <a:lnTo>
                    <a:pt x="7317" y="7486"/>
                  </a:lnTo>
                  <a:lnTo>
                    <a:pt x="7366" y="7672"/>
                  </a:lnTo>
                  <a:lnTo>
                    <a:pt x="7415" y="7887"/>
                  </a:lnTo>
                  <a:lnTo>
                    <a:pt x="7268" y="7959"/>
                  </a:lnTo>
                  <a:lnTo>
                    <a:pt x="7317" y="7816"/>
                  </a:lnTo>
                  <a:lnTo>
                    <a:pt x="7024" y="7744"/>
                  </a:lnTo>
                  <a:lnTo>
                    <a:pt x="7171" y="8138"/>
                  </a:lnTo>
                  <a:lnTo>
                    <a:pt x="7122" y="8445"/>
                  </a:lnTo>
                  <a:lnTo>
                    <a:pt x="7024" y="8732"/>
                  </a:lnTo>
                  <a:lnTo>
                    <a:pt x="7122" y="8968"/>
                  </a:lnTo>
                  <a:lnTo>
                    <a:pt x="7122" y="9111"/>
                  </a:lnTo>
                  <a:lnTo>
                    <a:pt x="7366" y="9476"/>
                  </a:lnTo>
                  <a:lnTo>
                    <a:pt x="7561" y="9726"/>
                  </a:lnTo>
                  <a:lnTo>
                    <a:pt x="7737" y="9927"/>
                  </a:lnTo>
                  <a:lnTo>
                    <a:pt x="8177" y="10142"/>
                  </a:lnTo>
                  <a:lnTo>
                    <a:pt x="8226" y="10213"/>
                  </a:lnTo>
                  <a:lnTo>
                    <a:pt x="8255" y="10213"/>
                  </a:lnTo>
                  <a:lnTo>
                    <a:pt x="8548" y="10614"/>
                  </a:lnTo>
                  <a:lnTo>
                    <a:pt x="8744" y="10843"/>
                  </a:lnTo>
                  <a:lnTo>
                    <a:pt x="8695" y="10915"/>
                  </a:lnTo>
                  <a:lnTo>
                    <a:pt x="9066" y="11101"/>
                  </a:lnTo>
                  <a:lnTo>
                    <a:pt x="9115" y="11280"/>
                  </a:lnTo>
                  <a:lnTo>
                    <a:pt x="9261" y="11351"/>
                  </a:lnTo>
                  <a:lnTo>
                    <a:pt x="9457" y="11494"/>
                  </a:lnTo>
                  <a:lnTo>
                    <a:pt x="9535" y="11387"/>
                  </a:lnTo>
                  <a:lnTo>
                    <a:pt x="9310" y="11280"/>
                  </a:lnTo>
                  <a:lnTo>
                    <a:pt x="9115" y="10950"/>
                  </a:lnTo>
                  <a:lnTo>
                    <a:pt x="8744" y="10571"/>
                  </a:lnTo>
                  <a:lnTo>
                    <a:pt x="8646" y="10356"/>
                  </a:lnTo>
                  <a:lnTo>
                    <a:pt x="8919" y="10428"/>
                  </a:lnTo>
                  <a:lnTo>
                    <a:pt x="9164" y="10807"/>
                  </a:lnTo>
                  <a:lnTo>
                    <a:pt x="9261" y="10915"/>
                  </a:lnTo>
                  <a:lnTo>
                    <a:pt x="9535" y="11029"/>
                  </a:lnTo>
                  <a:lnTo>
                    <a:pt x="9535" y="11136"/>
                  </a:lnTo>
                  <a:lnTo>
                    <a:pt x="9730" y="11208"/>
                  </a:lnTo>
                  <a:lnTo>
                    <a:pt x="9828" y="11315"/>
                  </a:lnTo>
                  <a:lnTo>
                    <a:pt x="10072" y="11494"/>
                  </a:lnTo>
                  <a:lnTo>
                    <a:pt x="10121" y="11766"/>
                  </a:lnTo>
                  <a:lnTo>
                    <a:pt x="10121" y="11874"/>
                  </a:lnTo>
                  <a:lnTo>
                    <a:pt x="10785" y="12160"/>
                  </a:lnTo>
                  <a:lnTo>
                    <a:pt x="11108" y="12289"/>
                  </a:lnTo>
                  <a:lnTo>
                    <a:pt x="11674" y="12396"/>
                  </a:lnTo>
                  <a:lnTo>
                    <a:pt x="11821" y="12360"/>
                  </a:lnTo>
                  <a:lnTo>
                    <a:pt x="11967" y="12360"/>
                  </a:lnTo>
                  <a:lnTo>
                    <a:pt x="12212" y="12503"/>
                  </a:lnTo>
                  <a:lnTo>
                    <a:pt x="12270" y="12561"/>
                  </a:lnTo>
                  <a:lnTo>
                    <a:pt x="12583" y="12596"/>
                  </a:lnTo>
                  <a:lnTo>
                    <a:pt x="12729" y="12561"/>
                  </a:lnTo>
                  <a:lnTo>
                    <a:pt x="12729" y="12539"/>
                  </a:lnTo>
                  <a:lnTo>
                    <a:pt x="13003" y="12647"/>
                  </a:lnTo>
                  <a:lnTo>
                    <a:pt x="13296" y="12561"/>
                  </a:lnTo>
                  <a:lnTo>
                    <a:pt x="12983" y="12647"/>
                  </a:lnTo>
                  <a:lnTo>
                    <a:pt x="13247" y="12954"/>
                  </a:lnTo>
                  <a:lnTo>
                    <a:pt x="13345" y="13026"/>
                  </a:lnTo>
                  <a:lnTo>
                    <a:pt x="13814" y="13248"/>
                  </a:lnTo>
                  <a:lnTo>
                    <a:pt x="13863" y="13097"/>
                  </a:lnTo>
                  <a:lnTo>
                    <a:pt x="13716" y="12954"/>
                  </a:lnTo>
                  <a:close/>
                  <a:moveTo>
                    <a:pt x="12388" y="12324"/>
                  </a:moveTo>
                  <a:lnTo>
                    <a:pt x="12388" y="12324"/>
                  </a:lnTo>
                  <a:lnTo>
                    <a:pt x="12515" y="12324"/>
                  </a:lnTo>
                  <a:lnTo>
                    <a:pt x="12534" y="12324"/>
                  </a:lnTo>
                  <a:lnTo>
                    <a:pt x="12388" y="12324"/>
                  </a:lnTo>
                  <a:close/>
                  <a:moveTo>
                    <a:pt x="15563" y="12110"/>
                  </a:moveTo>
                  <a:lnTo>
                    <a:pt x="15768" y="12110"/>
                  </a:lnTo>
                  <a:lnTo>
                    <a:pt x="15914" y="12017"/>
                  </a:lnTo>
                  <a:lnTo>
                    <a:pt x="16325" y="12074"/>
                  </a:lnTo>
                  <a:lnTo>
                    <a:pt x="16129" y="11981"/>
                  </a:lnTo>
                  <a:lnTo>
                    <a:pt x="15817" y="11874"/>
                  </a:lnTo>
                  <a:lnTo>
                    <a:pt x="15416" y="11874"/>
                  </a:lnTo>
                  <a:lnTo>
                    <a:pt x="15416" y="11945"/>
                  </a:lnTo>
                  <a:lnTo>
                    <a:pt x="15201" y="11981"/>
                  </a:lnTo>
                  <a:lnTo>
                    <a:pt x="15465" y="12074"/>
                  </a:lnTo>
                  <a:lnTo>
                    <a:pt x="15563" y="12110"/>
                  </a:lnTo>
                  <a:close/>
                  <a:moveTo>
                    <a:pt x="14849" y="11695"/>
                  </a:moveTo>
                  <a:lnTo>
                    <a:pt x="14849" y="11695"/>
                  </a:lnTo>
                  <a:lnTo>
                    <a:pt x="14781" y="11623"/>
                  </a:lnTo>
                  <a:lnTo>
                    <a:pt x="14752" y="11587"/>
                  </a:lnTo>
                  <a:lnTo>
                    <a:pt x="14380" y="11480"/>
                  </a:lnTo>
                  <a:lnTo>
                    <a:pt x="13814" y="11480"/>
                  </a:lnTo>
                  <a:lnTo>
                    <a:pt x="13501" y="11516"/>
                  </a:lnTo>
                  <a:lnTo>
                    <a:pt x="13394" y="11587"/>
                  </a:lnTo>
                  <a:lnTo>
                    <a:pt x="13648" y="11623"/>
                  </a:lnTo>
                  <a:lnTo>
                    <a:pt x="13863" y="11623"/>
                  </a:lnTo>
                  <a:lnTo>
                    <a:pt x="14166" y="11623"/>
                  </a:lnTo>
                  <a:lnTo>
                    <a:pt x="14478" y="11659"/>
                  </a:lnTo>
                  <a:lnTo>
                    <a:pt x="14576" y="11766"/>
                  </a:lnTo>
                  <a:lnTo>
                    <a:pt x="14683" y="11838"/>
                  </a:lnTo>
                  <a:lnTo>
                    <a:pt x="15094" y="11838"/>
                  </a:lnTo>
                  <a:lnTo>
                    <a:pt x="15172" y="11838"/>
                  </a:lnTo>
                  <a:lnTo>
                    <a:pt x="15201" y="11816"/>
                  </a:lnTo>
                  <a:lnTo>
                    <a:pt x="15201" y="11802"/>
                  </a:lnTo>
                  <a:lnTo>
                    <a:pt x="15094" y="11730"/>
                  </a:lnTo>
                  <a:lnTo>
                    <a:pt x="15025" y="11730"/>
                  </a:lnTo>
                  <a:lnTo>
                    <a:pt x="14928" y="11709"/>
                  </a:lnTo>
                  <a:lnTo>
                    <a:pt x="14849" y="11695"/>
                  </a:lnTo>
                  <a:close/>
                  <a:moveTo>
                    <a:pt x="16647" y="12289"/>
                  </a:moveTo>
                  <a:lnTo>
                    <a:pt x="16891" y="12324"/>
                  </a:lnTo>
                  <a:lnTo>
                    <a:pt x="16891" y="12231"/>
                  </a:lnTo>
                  <a:lnTo>
                    <a:pt x="16676" y="12231"/>
                  </a:lnTo>
                  <a:lnTo>
                    <a:pt x="16647" y="12289"/>
                  </a:lnTo>
                  <a:close/>
                  <a:moveTo>
                    <a:pt x="14185" y="13319"/>
                  </a:moveTo>
                  <a:lnTo>
                    <a:pt x="14185" y="13319"/>
                  </a:lnTo>
                  <a:lnTo>
                    <a:pt x="14332" y="13212"/>
                  </a:lnTo>
                  <a:lnTo>
                    <a:pt x="14527" y="13248"/>
                  </a:lnTo>
                  <a:lnTo>
                    <a:pt x="14576" y="13355"/>
                  </a:lnTo>
                  <a:lnTo>
                    <a:pt x="14732" y="13248"/>
                  </a:lnTo>
                  <a:lnTo>
                    <a:pt x="14527" y="13140"/>
                  </a:lnTo>
                  <a:lnTo>
                    <a:pt x="14283" y="13140"/>
                  </a:lnTo>
                  <a:lnTo>
                    <a:pt x="14117" y="13155"/>
                  </a:lnTo>
                  <a:lnTo>
                    <a:pt x="13990" y="13155"/>
                  </a:lnTo>
                  <a:lnTo>
                    <a:pt x="13912" y="13140"/>
                  </a:lnTo>
                  <a:lnTo>
                    <a:pt x="13863" y="13140"/>
                  </a:lnTo>
                  <a:lnTo>
                    <a:pt x="13863" y="13097"/>
                  </a:lnTo>
                  <a:lnTo>
                    <a:pt x="13814" y="13248"/>
                  </a:lnTo>
                  <a:lnTo>
                    <a:pt x="14019" y="13391"/>
                  </a:lnTo>
                  <a:lnTo>
                    <a:pt x="14117" y="13391"/>
                  </a:lnTo>
                  <a:lnTo>
                    <a:pt x="14185" y="13319"/>
                  </a:lnTo>
                  <a:close/>
                  <a:moveTo>
                    <a:pt x="21502" y="14837"/>
                  </a:moveTo>
                  <a:lnTo>
                    <a:pt x="21502" y="14837"/>
                  </a:lnTo>
                  <a:lnTo>
                    <a:pt x="21180" y="14758"/>
                  </a:lnTo>
                  <a:lnTo>
                    <a:pt x="20740" y="14579"/>
                  </a:lnTo>
                  <a:lnTo>
                    <a:pt x="20223" y="14543"/>
                  </a:lnTo>
                  <a:lnTo>
                    <a:pt x="20076" y="14507"/>
                  </a:lnTo>
                  <a:lnTo>
                    <a:pt x="19949" y="14400"/>
                  </a:lnTo>
                  <a:lnTo>
                    <a:pt x="19558" y="14293"/>
                  </a:lnTo>
                  <a:lnTo>
                    <a:pt x="19187" y="14128"/>
                  </a:lnTo>
                  <a:lnTo>
                    <a:pt x="19138" y="13985"/>
                  </a:lnTo>
                  <a:lnTo>
                    <a:pt x="18992" y="13699"/>
                  </a:lnTo>
                  <a:lnTo>
                    <a:pt x="18943" y="13699"/>
                  </a:lnTo>
                  <a:lnTo>
                    <a:pt x="18591" y="13548"/>
                  </a:lnTo>
                  <a:lnTo>
                    <a:pt x="18474" y="13548"/>
                  </a:lnTo>
                  <a:lnTo>
                    <a:pt x="18474" y="13570"/>
                  </a:lnTo>
                  <a:lnTo>
                    <a:pt x="18474" y="13548"/>
                  </a:lnTo>
                  <a:lnTo>
                    <a:pt x="18054" y="13513"/>
                  </a:lnTo>
                  <a:lnTo>
                    <a:pt x="18054" y="13477"/>
                  </a:lnTo>
                  <a:lnTo>
                    <a:pt x="18054" y="13513"/>
                  </a:lnTo>
                  <a:lnTo>
                    <a:pt x="18054" y="13462"/>
                  </a:lnTo>
                  <a:lnTo>
                    <a:pt x="17858" y="13427"/>
                  </a:lnTo>
                  <a:lnTo>
                    <a:pt x="17810" y="13319"/>
                  </a:lnTo>
                  <a:lnTo>
                    <a:pt x="17614" y="13212"/>
                  </a:lnTo>
                  <a:lnTo>
                    <a:pt x="17565" y="13212"/>
                  </a:lnTo>
                  <a:lnTo>
                    <a:pt x="17409" y="13176"/>
                  </a:lnTo>
                  <a:lnTo>
                    <a:pt x="17360" y="13097"/>
                  </a:lnTo>
                  <a:lnTo>
                    <a:pt x="17047" y="12990"/>
                  </a:lnTo>
                  <a:lnTo>
                    <a:pt x="16549" y="13026"/>
                  </a:lnTo>
                  <a:lnTo>
                    <a:pt x="16276" y="12990"/>
                  </a:lnTo>
                  <a:lnTo>
                    <a:pt x="16227" y="12918"/>
                  </a:lnTo>
                  <a:lnTo>
                    <a:pt x="15983" y="12883"/>
                  </a:lnTo>
                  <a:lnTo>
                    <a:pt x="15709" y="12918"/>
                  </a:lnTo>
                  <a:lnTo>
                    <a:pt x="15690" y="12904"/>
                  </a:lnTo>
                  <a:lnTo>
                    <a:pt x="15690" y="12868"/>
                  </a:lnTo>
                  <a:lnTo>
                    <a:pt x="15660" y="12811"/>
                  </a:lnTo>
                  <a:lnTo>
                    <a:pt x="15543" y="12847"/>
                  </a:lnTo>
                  <a:lnTo>
                    <a:pt x="15660" y="12811"/>
                  </a:lnTo>
                  <a:lnTo>
                    <a:pt x="15660" y="12775"/>
                  </a:lnTo>
                  <a:lnTo>
                    <a:pt x="15299" y="12847"/>
                  </a:lnTo>
                  <a:lnTo>
                    <a:pt x="15094" y="12918"/>
                  </a:lnTo>
                  <a:lnTo>
                    <a:pt x="14996" y="13097"/>
                  </a:lnTo>
                  <a:lnTo>
                    <a:pt x="14898" y="13140"/>
                  </a:lnTo>
                  <a:lnTo>
                    <a:pt x="14732" y="13248"/>
                  </a:lnTo>
                  <a:lnTo>
                    <a:pt x="14576" y="13355"/>
                  </a:lnTo>
                  <a:lnTo>
                    <a:pt x="14634" y="13441"/>
                  </a:lnTo>
                  <a:lnTo>
                    <a:pt x="14683" y="13627"/>
                  </a:lnTo>
                  <a:lnTo>
                    <a:pt x="14683" y="13734"/>
                  </a:lnTo>
                  <a:lnTo>
                    <a:pt x="14732" y="13878"/>
                  </a:lnTo>
                  <a:lnTo>
                    <a:pt x="14527" y="13985"/>
                  </a:lnTo>
                  <a:lnTo>
                    <a:pt x="14429" y="14056"/>
                  </a:lnTo>
                  <a:lnTo>
                    <a:pt x="14380" y="14128"/>
                  </a:lnTo>
                  <a:lnTo>
                    <a:pt x="14166" y="14472"/>
                  </a:lnTo>
                  <a:lnTo>
                    <a:pt x="14283" y="14615"/>
                  </a:lnTo>
                  <a:lnTo>
                    <a:pt x="14166" y="14651"/>
                  </a:lnTo>
                  <a:lnTo>
                    <a:pt x="14185" y="14651"/>
                  </a:lnTo>
                  <a:lnTo>
                    <a:pt x="14019" y="14722"/>
                  </a:lnTo>
                  <a:lnTo>
                    <a:pt x="14185" y="14980"/>
                  </a:lnTo>
                  <a:lnTo>
                    <a:pt x="14478" y="15359"/>
                  </a:lnTo>
                  <a:lnTo>
                    <a:pt x="14801" y="15824"/>
                  </a:lnTo>
                  <a:lnTo>
                    <a:pt x="14801" y="15896"/>
                  </a:lnTo>
                  <a:lnTo>
                    <a:pt x="15885" y="16347"/>
                  </a:lnTo>
                  <a:lnTo>
                    <a:pt x="15934" y="16347"/>
                  </a:lnTo>
                  <a:lnTo>
                    <a:pt x="15934" y="16332"/>
                  </a:lnTo>
                  <a:lnTo>
                    <a:pt x="15963" y="16311"/>
                  </a:lnTo>
                  <a:lnTo>
                    <a:pt x="16110" y="16418"/>
                  </a:lnTo>
                  <a:lnTo>
                    <a:pt x="16110" y="16440"/>
                  </a:lnTo>
                  <a:lnTo>
                    <a:pt x="16061" y="16569"/>
                  </a:lnTo>
                  <a:lnTo>
                    <a:pt x="16276" y="16833"/>
                  </a:lnTo>
                  <a:lnTo>
                    <a:pt x="16325" y="16905"/>
                  </a:lnTo>
                  <a:lnTo>
                    <a:pt x="16383" y="16869"/>
                  </a:lnTo>
                  <a:lnTo>
                    <a:pt x="16383" y="16891"/>
                  </a:lnTo>
                  <a:lnTo>
                    <a:pt x="16325" y="16905"/>
                  </a:lnTo>
                  <a:lnTo>
                    <a:pt x="16383" y="16948"/>
                  </a:lnTo>
                  <a:lnTo>
                    <a:pt x="16325" y="17091"/>
                  </a:lnTo>
                  <a:lnTo>
                    <a:pt x="16178" y="17213"/>
                  </a:lnTo>
                  <a:lnTo>
                    <a:pt x="16178" y="17435"/>
                  </a:lnTo>
                  <a:lnTo>
                    <a:pt x="16080" y="17578"/>
                  </a:lnTo>
                  <a:lnTo>
                    <a:pt x="15914" y="18064"/>
                  </a:lnTo>
                  <a:lnTo>
                    <a:pt x="15963" y="18422"/>
                  </a:lnTo>
                  <a:lnTo>
                    <a:pt x="15660" y="18909"/>
                  </a:lnTo>
                  <a:lnTo>
                    <a:pt x="15611" y="19417"/>
                  </a:lnTo>
                  <a:lnTo>
                    <a:pt x="15611" y="19689"/>
                  </a:lnTo>
                  <a:lnTo>
                    <a:pt x="15563" y="19940"/>
                  </a:lnTo>
                  <a:lnTo>
                    <a:pt x="15660" y="20083"/>
                  </a:lnTo>
                  <a:lnTo>
                    <a:pt x="15514" y="20677"/>
                  </a:lnTo>
                  <a:lnTo>
                    <a:pt x="15348" y="20934"/>
                  </a:lnTo>
                  <a:lnTo>
                    <a:pt x="15416" y="21113"/>
                  </a:lnTo>
                  <a:lnTo>
                    <a:pt x="15563" y="21350"/>
                  </a:lnTo>
                  <a:lnTo>
                    <a:pt x="16383" y="21600"/>
                  </a:lnTo>
                  <a:lnTo>
                    <a:pt x="16178" y="21457"/>
                  </a:lnTo>
                  <a:lnTo>
                    <a:pt x="16158" y="21421"/>
                  </a:lnTo>
                  <a:lnTo>
                    <a:pt x="16403" y="21600"/>
                  </a:lnTo>
                  <a:lnTo>
                    <a:pt x="16129" y="21185"/>
                  </a:lnTo>
                  <a:lnTo>
                    <a:pt x="16325" y="20949"/>
                  </a:lnTo>
                  <a:lnTo>
                    <a:pt x="16549" y="20713"/>
                  </a:lnTo>
                  <a:lnTo>
                    <a:pt x="16627" y="20484"/>
                  </a:lnTo>
                  <a:lnTo>
                    <a:pt x="16500" y="20376"/>
                  </a:lnTo>
                  <a:lnTo>
                    <a:pt x="16481" y="20212"/>
                  </a:lnTo>
                  <a:lnTo>
                    <a:pt x="16823" y="19904"/>
                  </a:lnTo>
                  <a:lnTo>
                    <a:pt x="16999" y="19618"/>
                  </a:lnTo>
                  <a:lnTo>
                    <a:pt x="16872" y="19510"/>
                  </a:lnTo>
                  <a:lnTo>
                    <a:pt x="17116" y="19431"/>
                  </a:lnTo>
                  <a:lnTo>
                    <a:pt x="17389" y="19131"/>
                  </a:lnTo>
                  <a:lnTo>
                    <a:pt x="17858" y="19002"/>
                  </a:lnTo>
                  <a:lnTo>
                    <a:pt x="18054" y="18909"/>
                  </a:lnTo>
                  <a:lnTo>
                    <a:pt x="18132" y="18644"/>
                  </a:lnTo>
                  <a:lnTo>
                    <a:pt x="17976" y="18565"/>
                  </a:lnTo>
                  <a:lnTo>
                    <a:pt x="17976" y="18494"/>
                  </a:lnTo>
                  <a:lnTo>
                    <a:pt x="18073" y="18565"/>
                  </a:lnTo>
                  <a:lnTo>
                    <a:pt x="18327" y="18601"/>
                  </a:lnTo>
                  <a:lnTo>
                    <a:pt x="18572" y="18458"/>
                  </a:lnTo>
                  <a:lnTo>
                    <a:pt x="18620" y="18386"/>
                  </a:lnTo>
                  <a:lnTo>
                    <a:pt x="18591" y="18315"/>
                  </a:lnTo>
                  <a:lnTo>
                    <a:pt x="18620" y="18386"/>
                  </a:lnTo>
                  <a:lnTo>
                    <a:pt x="18699" y="18265"/>
                  </a:lnTo>
                  <a:lnTo>
                    <a:pt x="18894" y="18115"/>
                  </a:lnTo>
                  <a:lnTo>
                    <a:pt x="19138" y="17936"/>
                  </a:lnTo>
                  <a:lnTo>
                    <a:pt x="19363" y="17449"/>
                  </a:lnTo>
                  <a:lnTo>
                    <a:pt x="19509" y="17234"/>
                  </a:lnTo>
                  <a:lnTo>
                    <a:pt x="20076" y="16984"/>
                  </a:lnTo>
                  <a:lnTo>
                    <a:pt x="20418" y="16948"/>
                  </a:lnTo>
                  <a:lnTo>
                    <a:pt x="20516" y="16905"/>
                  </a:lnTo>
                  <a:lnTo>
                    <a:pt x="20613" y="16762"/>
                  </a:lnTo>
                  <a:lnTo>
                    <a:pt x="20691" y="16604"/>
                  </a:lnTo>
                  <a:lnTo>
                    <a:pt x="20838" y="16418"/>
                  </a:lnTo>
                  <a:lnTo>
                    <a:pt x="20887" y="16347"/>
                  </a:lnTo>
                  <a:lnTo>
                    <a:pt x="20936" y="15717"/>
                  </a:lnTo>
                  <a:lnTo>
                    <a:pt x="21082" y="15681"/>
                  </a:lnTo>
                  <a:lnTo>
                    <a:pt x="21600" y="15209"/>
                  </a:lnTo>
                  <a:lnTo>
                    <a:pt x="21600" y="15101"/>
                  </a:lnTo>
                  <a:lnTo>
                    <a:pt x="21502" y="14837"/>
                  </a:lnTo>
                  <a:close/>
                  <a:moveTo>
                    <a:pt x="14068" y="4058"/>
                  </a:moveTo>
                  <a:lnTo>
                    <a:pt x="14117" y="4080"/>
                  </a:lnTo>
                  <a:lnTo>
                    <a:pt x="14136" y="4080"/>
                  </a:lnTo>
                  <a:lnTo>
                    <a:pt x="14166" y="4094"/>
                  </a:lnTo>
                  <a:lnTo>
                    <a:pt x="14214" y="4115"/>
                  </a:lnTo>
                  <a:lnTo>
                    <a:pt x="14234" y="4115"/>
                  </a:lnTo>
                  <a:lnTo>
                    <a:pt x="14283" y="4130"/>
                  </a:lnTo>
                  <a:lnTo>
                    <a:pt x="14332" y="4130"/>
                  </a:lnTo>
                  <a:lnTo>
                    <a:pt x="14361" y="4151"/>
                  </a:lnTo>
                  <a:lnTo>
                    <a:pt x="14380" y="4151"/>
                  </a:lnTo>
                  <a:lnTo>
                    <a:pt x="14410" y="4130"/>
                  </a:lnTo>
                  <a:lnTo>
                    <a:pt x="14410" y="4115"/>
                  </a:lnTo>
                  <a:lnTo>
                    <a:pt x="14429" y="4115"/>
                  </a:lnTo>
                  <a:lnTo>
                    <a:pt x="14459" y="4080"/>
                  </a:lnTo>
                  <a:lnTo>
                    <a:pt x="14478" y="4058"/>
                  </a:lnTo>
                  <a:lnTo>
                    <a:pt x="14459" y="4044"/>
                  </a:lnTo>
                  <a:lnTo>
                    <a:pt x="14410" y="4044"/>
                  </a:lnTo>
                  <a:lnTo>
                    <a:pt x="14380" y="4022"/>
                  </a:lnTo>
                  <a:lnTo>
                    <a:pt x="14234" y="4022"/>
                  </a:lnTo>
                  <a:lnTo>
                    <a:pt x="14214" y="4008"/>
                  </a:lnTo>
                  <a:lnTo>
                    <a:pt x="14185" y="3972"/>
                  </a:lnTo>
                  <a:lnTo>
                    <a:pt x="14166" y="3936"/>
                  </a:lnTo>
                  <a:lnTo>
                    <a:pt x="14136" y="3901"/>
                  </a:lnTo>
                  <a:lnTo>
                    <a:pt x="14087" y="3901"/>
                  </a:lnTo>
                  <a:lnTo>
                    <a:pt x="14019" y="3879"/>
                  </a:lnTo>
                  <a:lnTo>
                    <a:pt x="13960" y="3865"/>
                  </a:lnTo>
                  <a:lnTo>
                    <a:pt x="13912" y="3865"/>
                  </a:lnTo>
                  <a:lnTo>
                    <a:pt x="13863" y="3865"/>
                  </a:lnTo>
                  <a:lnTo>
                    <a:pt x="13843" y="3865"/>
                  </a:lnTo>
                  <a:lnTo>
                    <a:pt x="13814" y="3879"/>
                  </a:lnTo>
                  <a:lnTo>
                    <a:pt x="13794" y="3901"/>
                  </a:lnTo>
                  <a:lnTo>
                    <a:pt x="13765" y="3901"/>
                  </a:lnTo>
                  <a:lnTo>
                    <a:pt x="13765" y="3879"/>
                  </a:lnTo>
                  <a:lnTo>
                    <a:pt x="13745" y="3829"/>
                  </a:lnTo>
                  <a:lnTo>
                    <a:pt x="13716" y="3786"/>
                  </a:lnTo>
                  <a:lnTo>
                    <a:pt x="13697" y="3772"/>
                  </a:lnTo>
                  <a:lnTo>
                    <a:pt x="13667" y="3750"/>
                  </a:lnTo>
                  <a:lnTo>
                    <a:pt x="13618" y="3750"/>
                  </a:lnTo>
                  <a:lnTo>
                    <a:pt x="13599" y="3750"/>
                  </a:lnTo>
                  <a:lnTo>
                    <a:pt x="13599" y="3786"/>
                  </a:lnTo>
                  <a:lnTo>
                    <a:pt x="13599" y="3829"/>
                  </a:lnTo>
                  <a:lnTo>
                    <a:pt x="13599" y="3879"/>
                  </a:lnTo>
                  <a:lnTo>
                    <a:pt x="13599" y="3915"/>
                  </a:lnTo>
                  <a:lnTo>
                    <a:pt x="13599" y="3936"/>
                  </a:lnTo>
                  <a:lnTo>
                    <a:pt x="13618" y="3951"/>
                  </a:lnTo>
                  <a:lnTo>
                    <a:pt x="13618" y="3972"/>
                  </a:lnTo>
                  <a:lnTo>
                    <a:pt x="13618" y="4008"/>
                  </a:lnTo>
                  <a:lnTo>
                    <a:pt x="13618" y="4044"/>
                  </a:lnTo>
                  <a:lnTo>
                    <a:pt x="13618" y="4080"/>
                  </a:lnTo>
                  <a:lnTo>
                    <a:pt x="13648" y="4115"/>
                  </a:lnTo>
                  <a:lnTo>
                    <a:pt x="13648" y="4130"/>
                  </a:lnTo>
                  <a:lnTo>
                    <a:pt x="13618" y="4130"/>
                  </a:lnTo>
                  <a:lnTo>
                    <a:pt x="13599" y="4151"/>
                  </a:lnTo>
                  <a:lnTo>
                    <a:pt x="13570" y="4187"/>
                  </a:lnTo>
                  <a:lnTo>
                    <a:pt x="13550" y="4201"/>
                  </a:lnTo>
                  <a:lnTo>
                    <a:pt x="13521" y="4223"/>
                  </a:lnTo>
                  <a:lnTo>
                    <a:pt x="13550" y="4244"/>
                  </a:lnTo>
                  <a:lnTo>
                    <a:pt x="13599" y="4244"/>
                  </a:lnTo>
                  <a:lnTo>
                    <a:pt x="13648" y="4223"/>
                  </a:lnTo>
                  <a:lnTo>
                    <a:pt x="13667" y="4223"/>
                  </a:lnTo>
                  <a:lnTo>
                    <a:pt x="13697" y="4223"/>
                  </a:lnTo>
                  <a:lnTo>
                    <a:pt x="13745" y="4223"/>
                  </a:lnTo>
                  <a:lnTo>
                    <a:pt x="13765" y="4223"/>
                  </a:lnTo>
                  <a:lnTo>
                    <a:pt x="13794" y="4244"/>
                  </a:lnTo>
                  <a:lnTo>
                    <a:pt x="13814" y="4280"/>
                  </a:lnTo>
                  <a:lnTo>
                    <a:pt x="13814" y="4294"/>
                  </a:lnTo>
                  <a:lnTo>
                    <a:pt x="13843" y="4316"/>
                  </a:lnTo>
                  <a:lnTo>
                    <a:pt x="13863" y="4316"/>
                  </a:lnTo>
                  <a:lnTo>
                    <a:pt x="13912" y="4294"/>
                  </a:lnTo>
                  <a:lnTo>
                    <a:pt x="13912" y="4280"/>
                  </a:lnTo>
                  <a:lnTo>
                    <a:pt x="13941" y="4258"/>
                  </a:lnTo>
                  <a:lnTo>
                    <a:pt x="13941" y="4244"/>
                  </a:lnTo>
                  <a:lnTo>
                    <a:pt x="13960" y="4223"/>
                  </a:lnTo>
                  <a:lnTo>
                    <a:pt x="14019" y="4201"/>
                  </a:lnTo>
                  <a:lnTo>
                    <a:pt x="14039" y="4187"/>
                  </a:lnTo>
                  <a:lnTo>
                    <a:pt x="14039" y="4151"/>
                  </a:lnTo>
                  <a:lnTo>
                    <a:pt x="14039" y="4115"/>
                  </a:lnTo>
                  <a:lnTo>
                    <a:pt x="14019" y="4080"/>
                  </a:lnTo>
                  <a:lnTo>
                    <a:pt x="14039" y="4058"/>
                  </a:lnTo>
                  <a:lnTo>
                    <a:pt x="14068" y="4058"/>
                  </a:lnTo>
                  <a:close/>
                  <a:moveTo>
                    <a:pt x="9437" y="2147"/>
                  </a:moveTo>
                  <a:lnTo>
                    <a:pt x="9457" y="2169"/>
                  </a:lnTo>
                  <a:lnTo>
                    <a:pt x="9486" y="2219"/>
                  </a:lnTo>
                  <a:lnTo>
                    <a:pt x="9506" y="2312"/>
                  </a:lnTo>
                  <a:lnTo>
                    <a:pt x="9506" y="2362"/>
                  </a:lnTo>
                  <a:lnTo>
                    <a:pt x="9506" y="2398"/>
                  </a:lnTo>
                  <a:lnTo>
                    <a:pt x="9554" y="2419"/>
                  </a:lnTo>
                  <a:lnTo>
                    <a:pt x="9603" y="2398"/>
                  </a:lnTo>
                  <a:lnTo>
                    <a:pt x="9633" y="2383"/>
                  </a:lnTo>
                  <a:lnTo>
                    <a:pt x="9652" y="2362"/>
                  </a:lnTo>
                  <a:lnTo>
                    <a:pt x="9681" y="2383"/>
                  </a:lnTo>
                  <a:lnTo>
                    <a:pt x="9730" y="2398"/>
                  </a:lnTo>
                  <a:lnTo>
                    <a:pt x="9750" y="2419"/>
                  </a:lnTo>
                  <a:lnTo>
                    <a:pt x="9799" y="2398"/>
                  </a:lnTo>
                  <a:lnTo>
                    <a:pt x="9828" y="2362"/>
                  </a:lnTo>
                  <a:lnTo>
                    <a:pt x="9877" y="2312"/>
                  </a:lnTo>
                  <a:lnTo>
                    <a:pt x="9926" y="2290"/>
                  </a:lnTo>
                  <a:lnTo>
                    <a:pt x="10004" y="2276"/>
                  </a:lnTo>
                  <a:lnTo>
                    <a:pt x="10023" y="2254"/>
                  </a:lnTo>
                  <a:lnTo>
                    <a:pt x="10023" y="2219"/>
                  </a:lnTo>
                  <a:lnTo>
                    <a:pt x="10023" y="2183"/>
                  </a:lnTo>
                  <a:lnTo>
                    <a:pt x="10053" y="2183"/>
                  </a:lnTo>
                  <a:lnTo>
                    <a:pt x="10150" y="2169"/>
                  </a:lnTo>
                  <a:lnTo>
                    <a:pt x="10199" y="2147"/>
                  </a:lnTo>
                  <a:lnTo>
                    <a:pt x="10248" y="2147"/>
                  </a:lnTo>
                  <a:lnTo>
                    <a:pt x="10297" y="2133"/>
                  </a:lnTo>
                  <a:lnTo>
                    <a:pt x="10346" y="2111"/>
                  </a:lnTo>
                  <a:lnTo>
                    <a:pt x="10395" y="2111"/>
                  </a:lnTo>
                  <a:lnTo>
                    <a:pt x="10414" y="2090"/>
                  </a:lnTo>
                  <a:lnTo>
                    <a:pt x="10414" y="2076"/>
                  </a:lnTo>
                  <a:lnTo>
                    <a:pt x="10443" y="2054"/>
                  </a:lnTo>
                  <a:lnTo>
                    <a:pt x="10414" y="2040"/>
                  </a:lnTo>
                  <a:lnTo>
                    <a:pt x="10414" y="1983"/>
                  </a:lnTo>
                  <a:lnTo>
                    <a:pt x="10395" y="1932"/>
                  </a:lnTo>
                  <a:lnTo>
                    <a:pt x="10346" y="1897"/>
                  </a:lnTo>
                  <a:lnTo>
                    <a:pt x="10316" y="1875"/>
                  </a:lnTo>
                  <a:lnTo>
                    <a:pt x="10297" y="1875"/>
                  </a:lnTo>
                  <a:lnTo>
                    <a:pt x="10248" y="1875"/>
                  </a:lnTo>
                  <a:lnTo>
                    <a:pt x="10219" y="1875"/>
                  </a:lnTo>
                  <a:lnTo>
                    <a:pt x="10199" y="1839"/>
                  </a:lnTo>
                  <a:lnTo>
                    <a:pt x="10170" y="1825"/>
                  </a:lnTo>
                  <a:lnTo>
                    <a:pt x="10150" y="1789"/>
                  </a:lnTo>
                  <a:lnTo>
                    <a:pt x="10072" y="1768"/>
                  </a:lnTo>
                  <a:lnTo>
                    <a:pt x="10023" y="1768"/>
                  </a:lnTo>
                  <a:lnTo>
                    <a:pt x="9974" y="1768"/>
                  </a:lnTo>
                  <a:lnTo>
                    <a:pt x="9955" y="1753"/>
                  </a:lnTo>
                  <a:lnTo>
                    <a:pt x="9926" y="1732"/>
                  </a:lnTo>
                  <a:lnTo>
                    <a:pt x="9877" y="1732"/>
                  </a:lnTo>
                  <a:lnTo>
                    <a:pt x="9847" y="1718"/>
                  </a:lnTo>
                  <a:lnTo>
                    <a:pt x="9828" y="1732"/>
                  </a:lnTo>
                  <a:lnTo>
                    <a:pt x="9828" y="1753"/>
                  </a:lnTo>
                  <a:lnTo>
                    <a:pt x="9828" y="1789"/>
                  </a:lnTo>
                  <a:lnTo>
                    <a:pt x="9799" y="1825"/>
                  </a:lnTo>
                  <a:lnTo>
                    <a:pt x="9799" y="1839"/>
                  </a:lnTo>
                  <a:lnTo>
                    <a:pt x="9750" y="1861"/>
                  </a:lnTo>
                  <a:lnTo>
                    <a:pt x="9701" y="1911"/>
                  </a:lnTo>
                  <a:lnTo>
                    <a:pt x="9633" y="1947"/>
                  </a:lnTo>
                  <a:lnTo>
                    <a:pt x="9603" y="1983"/>
                  </a:lnTo>
                  <a:lnTo>
                    <a:pt x="9554" y="2018"/>
                  </a:lnTo>
                  <a:lnTo>
                    <a:pt x="9486" y="2054"/>
                  </a:lnTo>
                  <a:lnTo>
                    <a:pt x="9437" y="2111"/>
                  </a:lnTo>
                  <a:lnTo>
                    <a:pt x="9408" y="2147"/>
                  </a:lnTo>
                  <a:lnTo>
                    <a:pt x="9437" y="2147"/>
                  </a:lnTo>
                  <a:close/>
                  <a:moveTo>
                    <a:pt x="14634" y="3536"/>
                  </a:moveTo>
                  <a:lnTo>
                    <a:pt x="14634" y="3536"/>
                  </a:lnTo>
                  <a:lnTo>
                    <a:pt x="14634" y="3521"/>
                  </a:lnTo>
                  <a:lnTo>
                    <a:pt x="14634" y="3500"/>
                  </a:lnTo>
                  <a:lnTo>
                    <a:pt x="14605" y="3500"/>
                  </a:lnTo>
                  <a:lnTo>
                    <a:pt x="14605" y="3521"/>
                  </a:lnTo>
                  <a:lnTo>
                    <a:pt x="14634" y="3536"/>
                  </a:lnTo>
                  <a:close/>
                </a:path>
              </a:pathLst>
            </a:custGeom>
            <a:gradFill flip="none" rotWithShape="1">
              <a:gsLst>
                <a:gs pos="0">
                  <a:srgbClr val="2C3E50"/>
                </a:gs>
                <a:gs pos="29000">
                  <a:srgbClr val="06427B"/>
                </a:gs>
                <a:gs pos="100000">
                  <a:srgbClr val="4B6CB7"/>
                </a:gs>
              </a:gsLst>
              <a:lin ang="16800000" scaled="0"/>
              <a:tileRect/>
            </a:gradFill>
            <a:ln w="12700" cap="flat" cmpd="sng" algn="ctr">
              <a:noFill/>
              <a:prstDash val="solid"/>
              <a:miter lim="800000"/>
            </a:ln>
            <a:effectLst>
              <a:outerShdw blurRad="355600" sx="102000" sy="102000" algn="ctr" rotWithShape="0">
                <a:prstClr val="black">
                  <a:alpha val="19000"/>
                </a:prstClr>
              </a:outerShdw>
            </a:effectLst>
          </p:spPr>
          <p:txBody>
            <a:bodyPr rtlCol="0" anchor="ctr"/>
            <a:lstStyle/>
            <a:p>
              <a:pPr algn="ctr"/>
              <a:endParaRPr kern="0">
                <a:solidFill>
                  <a:prstClr val="white"/>
                </a:solidFill>
                <a:latin typeface="Segoe UI Light"/>
              </a:endParaRPr>
            </a:p>
          </p:txBody>
        </p:sp>
      </p:grpSp>
      <p:sp>
        <p:nvSpPr>
          <p:cNvPr id="42" name="Freeform: Shape 41">
            <a:extLst>
              <a:ext uri="{FF2B5EF4-FFF2-40B4-BE49-F238E27FC236}">
                <a16:creationId xmlns:a16="http://schemas.microsoft.com/office/drawing/2014/main" id="{125606E8-FE83-4112-9152-C67FD950BE36}"/>
              </a:ext>
            </a:extLst>
          </p:cNvPr>
          <p:cNvSpPr/>
          <p:nvPr userDrawn="1"/>
        </p:nvSpPr>
        <p:spPr>
          <a:xfrm flipV="1">
            <a:off x="0" y="5715082"/>
            <a:ext cx="12192000" cy="1159636"/>
          </a:xfrm>
          <a:custGeom>
            <a:avLst/>
            <a:gdLst>
              <a:gd name="connsiteX0" fmla="*/ 1397306 w 12592050"/>
              <a:gd name="connsiteY0" fmla="*/ 1280721 h 1280842"/>
              <a:gd name="connsiteX1" fmla="*/ 3465182 w 12592050"/>
              <a:gd name="connsiteY1" fmla="*/ 793962 h 1280842"/>
              <a:gd name="connsiteX2" fmla="*/ 5483702 w 12592050"/>
              <a:gd name="connsiteY2" fmla="*/ 904589 h 1280842"/>
              <a:gd name="connsiteX3" fmla="*/ 6215991 w 12592050"/>
              <a:gd name="connsiteY3" fmla="*/ 414039 h 1280842"/>
              <a:gd name="connsiteX4" fmla="*/ 6296025 w 12592050"/>
              <a:gd name="connsiteY4" fmla="*/ 308169 h 1280842"/>
              <a:gd name="connsiteX5" fmla="*/ 6376059 w 12592050"/>
              <a:gd name="connsiteY5" fmla="*/ 414039 h 1280842"/>
              <a:gd name="connsiteX6" fmla="*/ 7108349 w 12592050"/>
              <a:gd name="connsiteY6" fmla="*/ 904589 h 1280842"/>
              <a:gd name="connsiteX7" fmla="*/ 9126868 w 12592050"/>
              <a:gd name="connsiteY7" fmla="*/ 793962 h 1280842"/>
              <a:gd name="connsiteX8" fmla="*/ 11194744 w 12592050"/>
              <a:gd name="connsiteY8" fmla="*/ 1280721 h 1280842"/>
              <a:gd name="connsiteX9" fmla="*/ 12592050 w 12592050"/>
              <a:gd name="connsiteY9" fmla="*/ 856083 h 1280842"/>
              <a:gd name="connsiteX10" fmla="*/ 12592050 w 12592050"/>
              <a:gd name="connsiteY10" fmla="*/ 0 h 1280842"/>
              <a:gd name="connsiteX11" fmla="*/ 6483600 w 12592050"/>
              <a:gd name="connsiteY11" fmla="*/ 0 h 1280842"/>
              <a:gd name="connsiteX12" fmla="*/ 6108450 w 12592050"/>
              <a:gd name="connsiteY12" fmla="*/ 0 h 1280842"/>
              <a:gd name="connsiteX13" fmla="*/ 0 w 12592050"/>
              <a:gd name="connsiteY13" fmla="*/ 0 h 1280842"/>
              <a:gd name="connsiteX14" fmla="*/ 0 w 12592050"/>
              <a:gd name="connsiteY14" fmla="*/ 856083 h 1280842"/>
              <a:gd name="connsiteX15" fmla="*/ 1397306 w 12592050"/>
              <a:gd name="connsiteY15" fmla="*/ 1280721 h 1280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592050" h="1280842">
                <a:moveTo>
                  <a:pt x="1397306" y="1280721"/>
                </a:moveTo>
                <a:cubicBezTo>
                  <a:pt x="2269558" y="1246682"/>
                  <a:pt x="2496769" y="874805"/>
                  <a:pt x="3465182" y="793962"/>
                </a:cubicBezTo>
                <a:cubicBezTo>
                  <a:pt x="4327222" y="721629"/>
                  <a:pt x="4807174" y="1057765"/>
                  <a:pt x="5483702" y="904589"/>
                </a:cubicBezTo>
                <a:cubicBezTo>
                  <a:pt x="5783671" y="837043"/>
                  <a:pt x="6030123" y="639523"/>
                  <a:pt x="6215991" y="414039"/>
                </a:cubicBezTo>
                <a:lnTo>
                  <a:pt x="6296025" y="308169"/>
                </a:lnTo>
                <a:lnTo>
                  <a:pt x="6376059" y="414039"/>
                </a:lnTo>
                <a:cubicBezTo>
                  <a:pt x="6561928" y="639523"/>
                  <a:pt x="6808379" y="837043"/>
                  <a:pt x="7108349" y="904589"/>
                </a:cubicBezTo>
                <a:cubicBezTo>
                  <a:pt x="7784876" y="1057765"/>
                  <a:pt x="8264828" y="721629"/>
                  <a:pt x="9126868" y="793962"/>
                </a:cubicBezTo>
                <a:cubicBezTo>
                  <a:pt x="10095281" y="874805"/>
                  <a:pt x="10322492" y="1246682"/>
                  <a:pt x="11194744" y="1280721"/>
                </a:cubicBezTo>
                <a:cubicBezTo>
                  <a:pt x="11291756" y="1284125"/>
                  <a:pt x="12112099" y="1217749"/>
                  <a:pt x="12592050" y="856083"/>
                </a:cubicBezTo>
                <a:lnTo>
                  <a:pt x="12592050" y="0"/>
                </a:lnTo>
                <a:lnTo>
                  <a:pt x="6483600" y="0"/>
                </a:lnTo>
                <a:lnTo>
                  <a:pt x="6108450" y="0"/>
                </a:lnTo>
                <a:lnTo>
                  <a:pt x="0" y="0"/>
                </a:lnTo>
                <a:lnTo>
                  <a:pt x="0" y="856083"/>
                </a:lnTo>
                <a:cubicBezTo>
                  <a:pt x="479951" y="1217749"/>
                  <a:pt x="1300294" y="1284125"/>
                  <a:pt x="1397306" y="1280721"/>
                </a:cubicBezTo>
                <a:close/>
              </a:path>
            </a:pathLst>
          </a:custGeom>
          <a:gradFill flip="none" rotWithShape="1">
            <a:gsLst>
              <a:gs pos="14000">
                <a:srgbClr val="EF3F41"/>
              </a:gs>
              <a:gs pos="84000">
                <a:srgbClr val="FF1D1D"/>
              </a:gs>
            </a:gsLst>
            <a:lin ang="5400000" scaled="0"/>
            <a:tileRect/>
          </a:gra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sz="3600" b="1">
              <a:solidFill>
                <a:schemeClr val="bg1"/>
              </a:solidFill>
              <a:latin typeface="Segoe UI" panose="020B0502040204020203" pitchFamily="34" charset="0"/>
              <a:ea typeface="Verdana" panose="020B0604030504040204" pitchFamily="34" charset="0"/>
              <a:cs typeface="Segoe UI" panose="020B0502040204020203" pitchFamily="34" charset="0"/>
            </a:endParaRPr>
          </a:p>
        </p:txBody>
      </p:sp>
      <p:sp>
        <p:nvSpPr>
          <p:cNvPr id="43" name="Freeform: Shape 42">
            <a:extLst>
              <a:ext uri="{FF2B5EF4-FFF2-40B4-BE49-F238E27FC236}">
                <a16:creationId xmlns:a16="http://schemas.microsoft.com/office/drawing/2014/main" id="{31C66F3C-76C7-4BED-A6C7-0B913FCA3056}"/>
              </a:ext>
            </a:extLst>
          </p:cNvPr>
          <p:cNvSpPr/>
          <p:nvPr userDrawn="1"/>
        </p:nvSpPr>
        <p:spPr>
          <a:xfrm rot="11957686" flipH="1">
            <a:off x="-245581" y="4934122"/>
            <a:ext cx="2294930" cy="1587172"/>
          </a:xfrm>
          <a:custGeom>
            <a:avLst/>
            <a:gdLst>
              <a:gd name="connsiteX0" fmla="*/ 302666 w 2294930"/>
              <a:gd name="connsiteY0" fmla="*/ 1568052 h 1587172"/>
              <a:gd name="connsiteX1" fmla="*/ 798944 w 2294930"/>
              <a:gd name="connsiteY1" fmla="*/ 1460686 h 1587172"/>
              <a:gd name="connsiteX2" fmla="*/ 1085386 w 2294930"/>
              <a:gd name="connsiteY2" fmla="*/ 1169789 h 1587172"/>
              <a:gd name="connsiteX3" fmla="*/ 1447559 w 2294930"/>
              <a:gd name="connsiteY3" fmla="*/ 1003403 h 1587172"/>
              <a:gd name="connsiteX4" fmla="*/ 1898828 w 2294930"/>
              <a:gd name="connsiteY4" fmla="*/ 1129252 h 1587172"/>
              <a:gd name="connsiteX5" fmla="*/ 2243851 w 2294930"/>
              <a:gd name="connsiteY5" fmla="*/ 908962 h 1587172"/>
              <a:gd name="connsiteX6" fmla="*/ 2252760 w 2294930"/>
              <a:gd name="connsiteY6" fmla="*/ 524962 h 1587172"/>
              <a:gd name="connsiteX7" fmla="*/ 1933576 w 2294930"/>
              <a:gd name="connsiteY7" fmla="*/ 305340 h 1587172"/>
              <a:gd name="connsiteX8" fmla="*/ 1648025 w 2294930"/>
              <a:gd name="connsiteY8" fmla="*/ 398223 h 1587172"/>
              <a:gd name="connsiteX9" fmla="*/ 1352227 w 2294930"/>
              <a:gd name="connsiteY9" fmla="*/ 442325 h 1587172"/>
              <a:gd name="connsiteX10" fmla="*/ 1084495 w 2294930"/>
              <a:gd name="connsiteY10" fmla="*/ 220701 h 1587172"/>
              <a:gd name="connsiteX11" fmla="*/ 521081 w 2294930"/>
              <a:gd name="connsiteY11" fmla="*/ 297 h 1587172"/>
              <a:gd name="connsiteX12" fmla="*/ 467936 w 2294930"/>
              <a:gd name="connsiteY12" fmla="*/ 5144 h 1587172"/>
              <a:gd name="connsiteX13" fmla="*/ 0 w 2294930"/>
              <a:gd name="connsiteY13" fmla="*/ 1341752 h 1587172"/>
              <a:gd name="connsiteX14" fmla="*/ 3795 w 2294930"/>
              <a:gd name="connsiteY14" fmla="*/ 1348064 h 1587172"/>
              <a:gd name="connsiteX15" fmla="*/ 229179 w 2294930"/>
              <a:gd name="connsiteY15" fmla="*/ 1540427 h 1587172"/>
              <a:gd name="connsiteX16" fmla="*/ 302666 w 2294930"/>
              <a:gd name="connsiteY16" fmla="*/ 1568052 h 1587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94930" h="1587172">
                <a:moveTo>
                  <a:pt x="302666" y="1568052"/>
                </a:moveTo>
                <a:cubicBezTo>
                  <a:pt x="476391" y="1617772"/>
                  <a:pt x="662907" y="1566515"/>
                  <a:pt x="798944" y="1460686"/>
                </a:cubicBezTo>
                <a:cubicBezTo>
                  <a:pt x="906082" y="1377381"/>
                  <a:pt x="987605" y="1264454"/>
                  <a:pt x="1085386" y="1169789"/>
                </a:cubicBezTo>
                <a:cubicBezTo>
                  <a:pt x="1183170" y="1075126"/>
                  <a:pt x="1307012" y="996498"/>
                  <a:pt x="1447559" y="1003403"/>
                </a:cubicBezTo>
                <a:cubicBezTo>
                  <a:pt x="1600804" y="1011201"/>
                  <a:pt x="1747589" y="1134819"/>
                  <a:pt x="1898828" y="1129252"/>
                </a:cubicBezTo>
                <a:cubicBezTo>
                  <a:pt x="2030467" y="1124351"/>
                  <a:pt x="2181484" y="1017882"/>
                  <a:pt x="2243851" y="908962"/>
                </a:cubicBezTo>
                <a:cubicBezTo>
                  <a:pt x="2306887" y="798929"/>
                  <a:pt x="2313568" y="649696"/>
                  <a:pt x="2252760" y="524962"/>
                </a:cubicBezTo>
                <a:cubicBezTo>
                  <a:pt x="2191953" y="400450"/>
                  <a:pt x="2062319" y="307568"/>
                  <a:pt x="1933576" y="305340"/>
                </a:cubicBezTo>
                <a:cubicBezTo>
                  <a:pt x="1830002" y="303560"/>
                  <a:pt x="1738680" y="355234"/>
                  <a:pt x="1648025" y="398223"/>
                </a:cubicBezTo>
                <a:cubicBezTo>
                  <a:pt x="1557370" y="441212"/>
                  <a:pt x="1453575" y="476850"/>
                  <a:pt x="1352227" y="442325"/>
                </a:cubicBezTo>
                <a:cubicBezTo>
                  <a:pt x="1244867" y="405797"/>
                  <a:pt x="1169804" y="301778"/>
                  <a:pt x="1084495" y="220701"/>
                </a:cubicBezTo>
                <a:cubicBezTo>
                  <a:pt x="929163" y="73164"/>
                  <a:pt x="719772" y="-5477"/>
                  <a:pt x="521081" y="297"/>
                </a:cubicBezTo>
                <a:lnTo>
                  <a:pt x="467936" y="5144"/>
                </a:lnTo>
                <a:lnTo>
                  <a:pt x="0" y="1341752"/>
                </a:lnTo>
                <a:lnTo>
                  <a:pt x="3795" y="1348064"/>
                </a:lnTo>
                <a:cubicBezTo>
                  <a:pt x="64241" y="1430004"/>
                  <a:pt x="139861" y="1498329"/>
                  <a:pt x="229179" y="1540427"/>
                </a:cubicBezTo>
                <a:cubicBezTo>
                  <a:pt x="253290" y="1551786"/>
                  <a:pt x="277847" y="1560950"/>
                  <a:pt x="302666" y="1568052"/>
                </a:cubicBezTo>
                <a:close/>
              </a:path>
            </a:pathLst>
          </a:custGeom>
          <a:gradFill flip="none" rotWithShape="1">
            <a:gsLst>
              <a:gs pos="73000">
                <a:srgbClr val="EF3F41"/>
              </a:gs>
              <a:gs pos="100000">
                <a:srgbClr val="FF1D1D"/>
              </a:gs>
            </a:gsLst>
            <a:lin ang="3000000" scaled="0"/>
            <a:tileRect/>
          </a:gradFill>
          <a:ln w="12700" cap="flat" cmpd="sng" algn="ctr">
            <a:noFill/>
            <a:prstDash val="solid"/>
            <a:miter lim="800000"/>
          </a:ln>
          <a:effectLst>
            <a:outerShdw blurRad="355600" sx="102000" sy="102000" algn="ctr" rotWithShape="0">
              <a:prstClr val="black">
                <a:alpha val="19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sz="3600" b="1">
              <a:solidFill>
                <a:schemeClr val="bg1"/>
              </a:solidFill>
              <a:latin typeface="Segoe UI" panose="020B0502040204020203" pitchFamily="34" charset="0"/>
              <a:ea typeface="Verdana" panose="020B0604030504040204" pitchFamily="34" charset="0"/>
              <a:cs typeface="Segoe UI" panose="020B0502040204020203" pitchFamily="34" charset="0"/>
            </a:endParaRPr>
          </a:p>
        </p:txBody>
      </p:sp>
      <p:sp>
        <p:nvSpPr>
          <p:cNvPr id="44" name="Freeform: Shape 43">
            <a:extLst>
              <a:ext uri="{FF2B5EF4-FFF2-40B4-BE49-F238E27FC236}">
                <a16:creationId xmlns:a16="http://schemas.microsoft.com/office/drawing/2014/main" id="{8786EFBF-68AC-4A2A-99AA-18202C87AC74}"/>
              </a:ext>
            </a:extLst>
          </p:cNvPr>
          <p:cNvSpPr/>
          <p:nvPr userDrawn="1"/>
        </p:nvSpPr>
        <p:spPr>
          <a:xfrm rot="9612753" flipH="1">
            <a:off x="2223098" y="6697990"/>
            <a:ext cx="481561" cy="248869"/>
          </a:xfrm>
          <a:custGeom>
            <a:avLst/>
            <a:gdLst>
              <a:gd name="connsiteX0" fmla="*/ 449972 w 481561"/>
              <a:gd name="connsiteY0" fmla="*/ 21426 h 248869"/>
              <a:gd name="connsiteX1" fmla="*/ 476489 w 481561"/>
              <a:gd name="connsiteY1" fmla="*/ 7011 h 248869"/>
              <a:gd name="connsiteX2" fmla="*/ 481561 w 481561"/>
              <a:gd name="connsiteY2" fmla="*/ 0 h 248869"/>
              <a:gd name="connsiteX3" fmla="*/ 419003 w 481561"/>
              <a:gd name="connsiteY3" fmla="*/ 22507 h 248869"/>
              <a:gd name="connsiteX4" fmla="*/ 424525 w 481561"/>
              <a:gd name="connsiteY4" fmla="*/ 23333 h 248869"/>
              <a:gd name="connsiteX5" fmla="*/ 449972 w 481561"/>
              <a:gd name="connsiteY5" fmla="*/ 21426 h 248869"/>
              <a:gd name="connsiteX6" fmla="*/ 137023 w 481561"/>
              <a:gd name="connsiteY6" fmla="*/ 244165 h 248869"/>
              <a:gd name="connsiteX7" fmla="*/ 235919 w 481561"/>
              <a:gd name="connsiteY7" fmla="*/ 121213 h 248869"/>
              <a:gd name="connsiteX8" fmla="*/ 255131 w 481561"/>
              <a:gd name="connsiteY8" fmla="*/ 84068 h 248869"/>
              <a:gd name="connsiteX9" fmla="*/ 257666 w 481561"/>
              <a:gd name="connsiteY9" fmla="*/ 80552 h 248869"/>
              <a:gd name="connsiteX10" fmla="*/ 0 w 481561"/>
              <a:gd name="connsiteY10" fmla="*/ 173253 h 248869"/>
              <a:gd name="connsiteX11" fmla="*/ 2710 w 481561"/>
              <a:gd name="connsiteY11" fmla="*/ 182911 h 248869"/>
              <a:gd name="connsiteX12" fmla="*/ 137023 w 481561"/>
              <a:gd name="connsiteY12" fmla="*/ 244165 h 248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81561" h="248869">
                <a:moveTo>
                  <a:pt x="449972" y="21426"/>
                </a:moveTo>
                <a:cubicBezTo>
                  <a:pt x="460107" y="18865"/>
                  <a:pt x="469017" y="13797"/>
                  <a:pt x="476489" y="7011"/>
                </a:cubicBezTo>
                <a:lnTo>
                  <a:pt x="481561" y="0"/>
                </a:lnTo>
                <a:lnTo>
                  <a:pt x="419003" y="22507"/>
                </a:lnTo>
                <a:lnTo>
                  <a:pt x="424525" y="23333"/>
                </a:lnTo>
                <a:cubicBezTo>
                  <a:pt x="433072" y="23917"/>
                  <a:pt x="441564" y="23542"/>
                  <a:pt x="449972" y="21426"/>
                </a:cubicBezTo>
                <a:close/>
                <a:moveTo>
                  <a:pt x="137023" y="244165"/>
                </a:moveTo>
                <a:cubicBezTo>
                  <a:pt x="188477" y="226791"/>
                  <a:pt x="213423" y="170438"/>
                  <a:pt x="235919" y="121213"/>
                </a:cubicBezTo>
                <a:cubicBezTo>
                  <a:pt x="241543" y="108851"/>
                  <a:pt x="247905" y="96183"/>
                  <a:pt x="255131" y="84068"/>
                </a:cubicBezTo>
                <a:lnTo>
                  <a:pt x="257666" y="80552"/>
                </a:lnTo>
                <a:lnTo>
                  <a:pt x="0" y="173253"/>
                </a:lnTo>
                <a:lnTo>
                  <a:pt x="2710" y="182911"/>
                </a:lnTo>
                <a:cubicBezTo>
                  <a:pt x="28771" y="229464"/>
                  <a:pt x="86461" y="261315"/>
                  <a:pt x="137023" y="244165"/>
                </a:cubicBezTo>
                <a:close/>
              </a:path>
            </a:pathLst>
          </a:custGeom>
          <a:gradFill flip="none" rotWithShape="1">
            <a:gsLst>
              <a:gs pos="73000">
                <a:srgbClr val="EF3F41"/>
              </a:gs>
              <a:gs pos="100000">
                <a:srgbClr val="FF1D1D"/>
              </a:gs>
            </a:gsLst>
            <a:lin ang="3000000" scaled="0"/>
            <a:tileRect/>
          </a:gradFill>
          <a:ln w="12700" cap="flat" cmpd="sng" algn="ctr">
            <a:noFill/>
            <a:prstDash val="solid"/>
            <a:miter lim="800000"/>
          </a:ln>
          <a:effectLst>
            <a:outerShdw blurRad="355600" sx="102000" sy="102000" algn="ctr" rotWithShape="0">
              <a:prstClr val="black">
                <a:alpha val="19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sz="3600" b="1">
              <a:solidFill>
                <a:schemeClr val="bg1"/>
              </a:solidFill>
              <a:latin typeface="Segoe UI" panose="020B0502040204020203" pitchFamily="34" charset="0"/>
              <a:ea typeface="Verdana" panose="020B0604030504040204" pitchFamily="34" charset="0"/>
              <a:cs typeface="Segoe UI" panose="020B0502040204020203" pitchFamily="34" charset="0"/>
            </a:endParaRPr>
          </a:p>
        </p:txBody>
      </p:sp>
      <p:sp>
        <p:nvSpPr>
          <p:cNvPr id="45" name="Freeform: Shape 44">
            <a:extLst>
              <a:ext uri="{FF2B5EF4-FFF2-40B4-BE49-F238E27FC236}">
                <a16:creationId xmlns:a16="http://schemas.microsoft.com/office/drawing/2014/main" id="{7DC1EE03-CDB0-4504-BE62-E7ABF3BF38A6}"/>
              </a:ext>
            </a:extLst>
          </p:cNvPr>
          <p:cNvSpPr/>
          <p:nvPr userDrawn="1"/>
        </p:nvSpPr>
        <p:spPr>
          <a:xfrm rot="11957686" flipH="1">
            <a:off x="889870" y="6294286"/>
            <a:ext cx="66822" cy="89095"/>
          </a:xfrm>
          <a:custGeom>
            <a:avLst/>
            <a:gdLst>
              <a:gd name="connsiteX0" fmla="*/ 661 w 39145"/>
              <a:gd name="connsiteY0" fmla="*/ 39307 h 52194"/>
              <a:gd name="connsiteX1" fmla="*/ 26106 w 39145"/>
              <a:gd name="connsiteY1" fmla="*/ 64099 h 52194"/>
              <a:gd name="connsiteX2" fmla="*/ 42938 w 39145"/>
              <a:gd name="connsiteY2" fmla="*/ 8121 h 52194"/>
              <a:gd name="connsiteX3" fmla="*/ 661 w 39145"/>
              <a:gd name="connsiteY3" fmla="*/ 39307 h 52194"/>
            </a:gdLst>
            <a:ahLst/>
            <a:cxnLst>
              <a:cxn ang="0">
                <a:pos x="connsiteX0" y="connsiteY0"/>
              </a:cxn>
              <a:cxn ang="0">
                <a:pos x="connsiteX1" y="connsiteY1"/>
              </a:cxn>
              <a:cxn ang="0">
                <a:pos x="connsiteX2" y="connsiteY2"/>
              </a:cxn>
              <a:cxn ang="0">
                <a:pos x="connsiteX3" y="connsiteY3"/>
              </a:cxn>
            </a:cxnLst>
            <a:rect l="l" t="t" r="r" b="b"/>
            <a:pathLst>
              <a:path w="39145" h="52194">
                <a:moveTo>
                  <a:pt x="661" y="39307"/>
                </a:moveTo>
                <a:cubicBezTo>
                  <a:pt x="3662" y="51442"/>
                  <a:pt x="13971" y="61229"/>
                  <a:pt x="26106" y="64099"/>
                </a:cubicBezTo>
                <a:cubicBezTo>
                  <a:pt x="55726" y="71146"/>
                  <a:pt x="55204" y="24171"/>
                  <a:pt x="42938" y="8121"/>
                </a:cubicBezTo>
                <a:cubicBezTo>
                  <a:pt x="25062" y="-15236"/>
                  <a:pt x="-4819" y="16994"/>
                  <a:pt x="661" y="39307"/>
                </a:cubicBezTo>
                <a:close/>
              </a:path>
            </a:pathLst>
          </a:custGeom>
          <a:gradFill flip="none" rotWithShape="1">
            <a:gsLst>
              <a:gs pos="73000">
                <a:srgbClr val="EF3F41"/>
              </a:gs>
              <a:gs pos="100000">
                <a:srgbClr val="FF1D1D"/>
              </a:gs>
            </a:gsLst>
            <a:lin ang="3000000" scaled="0"/>
            <a:tileRect/>
          </a:gradFill>
          <a:ln w="12700" cap="flat" cmpd="sng" algn="ctr">
            <a:noFill/>
            <a:prstDash val="solid"/>
            <a:miter lim="800000"/>
          </a:ln>
          <a:effectLst>
            <a:outerShdw blurRad="355600" sx="102000" sy="102000" algn="ctr" rotWithShape="0">
              <a:prstClr val="black">
                <a:alpha val="19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sz="3600" b="1">
              <a:solidFill>
                <a:schemeClr val="bg1"/>
              </a:solidFill>
              <a:latin typeface="Segoe UI" panose="020B0502040204020203" pitchFamily="34" charset="0"/>
              <a:ea typeface="Verdana" panose="020B0604030504040204" pitchFamily="34" charset="0"/>
              <a:cs typeface="Segoe UI" panose="020B0502040204020203" pitchFamily="34" charset="0"/>
            </a:endParaRPr>
          </a:p>
        </p:txBody>
      </p:sp>
      <p:sp>
        <p:nvSpPr>
          <p:cNvPr id="46" name="Freeform: Shape 45">
            <a:extLst>
              <a:ext uri="{FF2B5EF4-FFF2-40B4-BE49-F238E27FC236}">
                <a16:creationId xmlns:a16="http://schemas.microsoft.com/office/drawing/2014/main" id="{E2CF707D-6E84-405C-B397-6EFAE0E80FBC}"/>
              </a:ext>
            </a:extLst>
          </p:cNvPr>
          <p:cNvSpPr/>
          <p:nvPr userDrawn="1"/>
        </p:nvSpPr>
        <p:spPr>
          <a:xfrm rot="11957686" flipH="1">
            <a:off x="2563093" y="6148477"/>
            <a:ext cx="89095" cy="111369"/>
          </a:xfrm>
          <a:custGeom>
            <a:avLst/>
            <a:gdLst>
              <a:gd name="connsiteX0" fmla="*/ 12051 w 52194"/>
              <a:gd name="connsiteY0" fmla="*/ 4505 h 65242"/>
              <a:gd name="connsiteX1" fmla="*/ 1090 w 52194"/>
              <a:gd name="connsiteY1" fmla="*/ 46521 h 65242"/>
              <a:gd name="connsiteX2" fmla="*/ 62810 w 52194"/>
              <a:gd name="connsiteY2" fmla="*/ 47435 h 65242"/>
              <a:gd name="connsiteX3" fmla="*/ 12051 w 52194"/>
              <a:gd name="connsiteY3" fmla="*/ 4505 h 65242"/>
            </a:gdLst>
            <a:ahLst/>
            <a:cxnLst>
              <a:cxn ang="0">
                <a:pos x="connsiteX0" y="connsiteY0"/>
              </a:cxn>
              <a:cxn ang="0">
                <a:pos x="connsiteX1" y="connsiteY1"/>
              </a:cxn>
              <a:cxn ang="0">
                <a:pos x="connsiteX2" y="connsiteY2"/>
              </a:cxn>
              <a:cxn ang="0">
                <a:pos x="connsiteX3" y="connsiteY3"/>
              </a:cxn>
            </a:cxnLst>
            <a:rect l="l" t="t" r="r" b="b"/>
            <a:pathLst>
              <a:path w="52194" h="65242">
                <a:moveTo>
                  <a:pt x="12051" y="4505"/>
                </a:moveTo>
                <a:cubicBezTo>
                  <a:pt x="2004" y="12856"/>
                  <a:pt x="-2172" y="29819"/>
                  <a:pt x="1090" y="46521"/>
                </a:cubicBezTo>
                <a:cubicBezTo>
                  <a:pt x="9180" y="87233"/>
                  <a:pt x="53676" y="69356"/>
                  <a:pt x="62810" y="47435"/>
                </a:cubicBezTo>
                <a:cubicBezTo>
                  <a:pt x="76120" y="15596"/>
                  <a:pt x="30580" y="-10893"/>
                  <a:pt x="12051" y="4505"/>
                </a:cubicBezTo>
                <a:close/>
              </a:path>
            </a:pathLst>
          </a:custGeom>
          <a:gradFill flip="none" rotWithShape="1">
            <a:gsLst>
              <a:gs pos="73000">
                <a:srgbClr val="EF3F41"/>
              </a:gs>
              <a:gs pos="100000">
                <a:srgbClr val="FF1D1D"/>
              </a:gs>
            </a:gsLst>
            <a:lin ang="3000000" scaled="0"/>
            <a:tileRect/>
          </a:gradFill>
          <a:ln w="12700" cap="flat" cmpd="sng" algn="ctr">
            <a:noFill/>
            <a:prstDash val="solid"/>
            <a:miter lim="800000"/>
          </a:ln>
          <a:effectLst>
            <a:outerShdw blurRad="355600" sx="102000" sy="102000" algn="ctr" rotWithShape="0">
              <a:prstClr val="black">
                <a:alpha val="19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sz="3600" b="1">
              <a:solidFill>
                <a:schemeClr val="bg1"/>
              </a:solidFill>
              <a:latin typeface="Segoe UI" panose="020B0502040204020203" pitchFamily="34" charset="0"/>
              <a:ea typeface="Verdana" panose="020B0604030504040204" pitchFamily="34" charset="0"/>
              <a:cs typeface="Segoe UI" panose="020B0502040204020203" pitchFamily="34" charset="0"/>
            </a:endParaRPr>
          </a:p>
        </p:txBody>
      </p:sp>
      <p:sp>
        <p:nvSpPr>
          <p:cNvPr id="47" name="Freeform: Shape 46">
            <a:extLst>
              <a:ext uri="{FF2B5EF4-FFF2-40B4-BE49-F238E27FC236}">
                <a16:creationId xmlns:a16="http://schemas.microsoft.com/office/drawing/2014/main" id="{DFEA9446-CB9A-4F9D-AC2C-04220E729E5E}"/>
              </a:ext>
            </a:extLst>
          </p:cNvPr>
          <p:cNvSpPr/>
          <p:nvPr userDrawn="1"/>
        </p:nvSpPr>
        <p:spPr>
          <a:xfrm rot="11957686" flipH="1">
            <a:off x="1025588" y="5019458"/>
            <a:ext cx="200464" cy="222739"/>
          </a:xfrm>
          <a:custGeom>
            <a:avLst/>
            <a:gdLst>
              <a:gd name="connsiteX0" fmla="*/ 35665 w 117437"/>
              <a:gd name="connsiteY0" fmla="*/ 5217 h 130485"/>
              <a:gd name="connsiteX1" fmla="*/ 42 w 117437"/>
              <a:gd name="connsiteY1" fmla="*/ 79463 h 130485"/>
              <a:gd name="connsiteX2" fmla="*/ 120872 w 117437"/>
              <a:gd name="connsiteY2" fmla="*/ 96949 h 130485"/>
              <a:gd name="connsiteX3" fmla="*/ 35665 w 117437"/>
              <a:gd name="connsiteY3" fmla="*/ 5217 h 130485"/>
            </a:gdLst>
            <a:ahLst/>
            <a:cxnLst>
              <a:cxn ang="0">
                <a:pos x="connsiteX0" y="connsiteY0"/>
              </a:cxn>
              <a:cxn ang="0">
                <a:pos x="connsiteX1" y="connsiteY1"/>
              </a:cxn>
              <a:cxn ang="0">
                <a:pos x="connsiteX2" y="connsiteY2"/>
              </a:cxn>
              <a:cxn ang="0">
                <a:pos x="connsiteX3" y="connsiteY3"/>
              </a:cxn>
            </a:cxnLst>
            <a:rect l="l" t="t" r="r" b="b"/>
            <a:pathLst>
              <a:path w="117437" h="130485">
                <a:moveTo>
                  <a:pt x="35665" y="5217"/>
                </a:moveTo>
                <a:cubicBezTo>
                  <a:pt x="13221" y="18005"/>
                  <a:pt x="-872" y="48016"/>
                  <a:pt x="42" y="79463"/>
                </a:cubicBezTo>
                <a:cubicBezTo>
                  <a:pt x="2130" y="156320"/>
                  <a:pt x="95558" y="134790"/>
                  <a:pt x="120872" y="96949"/>
                </a:cubicBezTo>
                <a:cubicBezTo>
                  <a:pt x="157799" y="42014"/>
                  <a:pt x="77159" y="-18271"/>
                  <a:pt x="35665" y="5217"/>
                </a:cubicBezTo>
                <a:close/>
              </a:path>
            </a:pathLst>
          </a:custGeom>
          <a:gradFill flip="none" rotWithShape="1">
            <a:gsLst>
              <a:gs pos="73000">
                <a:srgbClr val="EF3F41"/>
              </a:gs>
              <a:gs pos="100000">
                <a:srgbClr val="FF1D1D"/>
              </a:gs>
            </a:gsLst>
            <a:lin ang="3000000" scaled="0"/>
            <a:tileRect/>
          </a:gradFill>
          <a:ln w="12700" cap="flat" cmpd="sng" algn="ctr">
            <a:noFill/>
            <a:prstDash val="solid"/>
            <a:miter lim="800000"/>
          </a:ln>
          <a:effectLst>
            <a:outerShdw blurRad="355600" sx="102000" sy="102000" algn="ctr" rotWithShape="0">
              <a:prstClr val="black">
                <a:alpha val="19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sz="3600" b="1">
              <a:solidFill>
                <a:schemeClr val="bg1"/>
              </a:solidFill>
              <a:latin typeface="Segoe UI" panose="020B0502040204020203" pitchFamily="34" charset="0"/>
              <a:ea typeface="Verdana" panose="020B0604030504040204" pitchFamily="34" charset="0"/>
              <a:cs typeface="Segoe UI" panose="020B0502040204020203" pitchFamily="34" charset="0"/>
            </a:endParaRPr>
          </a:p>
        </p:txBody>
      </p:sp>
      <p:sp>
        <p:nvSpPr>
          <p:cNvPr id="48" name="Freeform: Shape 47">
            <a:extLst>
              <a:ext uri="{FF2B5EF4-FFF2-40B4-BE49-F238E27FC236}">
                <a16:creationId xmlns:a16="http://schemas.microsoft.com/office/drawing/2014/main" id="{069A4DFD-0064-44F0-8E20-8EE45D9FEB2B}"/>
              </a:ext>
            </a:extLst>
          </p:cNvPr>
          <p:cNvSpPr/>
          <p:nvPr userDrawn="1"/>
        </p:nvSpPr>
        <p:spPr>
          <a:xfrm rot="11957686" flipH="1">
            <a:off x="466712" y="6635665"/>
            <a:ext cx="155917" cy="111369"/>
          </a:xfrm>
          <a:custGeom>
            <a:avLst/>
            <a:gdLst>
              <a:gd name="connsiteX0" fmla="*/ 30057 w 91340"/>
              <a:gd name="connsiteY0" fmla="*/ 3897 h 65242"/>
              <a:gd name="connsiteX1" fmla="*/ 45 w 91340"/>
              <a:gd name="connsiteY1" fmla="*/ 45783 h 65242"/>
              <a:gd name="connsiteX2" fmla="*/ 89167 w 91340"/>
              <a:gd name="connsiteY2" fmla="*/ 49697 h 65242"/>
              <a:gd name="connsiteX3" fmla="*/ 30057 w 91340"/>
              <a:gd name="connsiteY3" fmla="*/ 3897 h 65242"/>
            </a:gdLst>
            <a:ahLst/>
            <a:cxnLst>
              <a:cxn ang="0">
                <a:pos x="connsiteX0" y="connsiteY0"/>
              </a:cxn>
              <a:cxn ang="0">
                <a:pos x="connsiteX1" y="connsiteY1"/>
              </a:cxn>
              <a:cxn ang="0">
                <a:pos x="connsiteX2" y="connsiteY2"/>
              </a:cxn>
              <a:cxn ang="0">
                <a:pos x="connsiteX3" y="connsiteY3"/>
              </a:cxn>
            </a:cxnLst>
            <a:rect l="l" t="t" r="r" b="b"/>
            <a:pathLst>
              <a:path w="91340" h="65242">
                <a:moveTo>
                  <a:pt x="30057" y="3897"/>
                </a:moveTo>
                <a:cubicBezTo>
                  <a:pt x="12703" y="11856"/>
                  <a:pt x="959" y="28819"/>
                  <a:pt x="45" y="45783"/>
                </a:cubicBezTo>
                <a:cubicBezTo>
                  <a:pt x="-2042" y="87408"/>
                  <a:pt x="68551" y="71358"/>
                  <a:pt x="89167" y="49697"/>
                </a:cubicBezTo>
                <a:cubicBezTo>
                  <a:pt x="119179" y="18250"/>
                  <a:pt x="62026" y="-10718"/>
                  <a:pt x="30057" y="3897"/>
                </a:cubicBezTo>
                <a:close/>
              </a:path>
            </a:pathLst>
          </a:custGeom>
          <a:gradFill flip="none" rotWithShape="1">
            <a:gsLst>
              <a:gs pos="73000">
                <a:srgbClr val="EF3F41"/>
              </a:gs>
              <a:gs pos="100000">
                <a:srgbClr val="FF1D1D"/>
              </a:gs>
            </a:gsLst>
            <a:lin ang="3000000" scaled="0"/>
            <a:tileRect/>
          </a:gradFill>
          <a:ln w="12700" cap="flat" cmpd="sng" algn="ctr">
            <a:noFill/>
            <a:prstDash val="solid"/>
            <a:miter lim="800000"/>
          </a:ln>
          <a:effectLst>
            <a:outerShdw blurRad="355600" sx="102000" sy="102000" algn="ctr" rotWithShape="0">
              <a:prstClr val="black">
                <a:alpha val="19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sz="3600" b="1">
              <a:solidFill>
                <a:schemeClr val="bg1"/>
              </a:solidFill>
              <a:latin typeface="Segoe UI" panose="020B0502040204020203" pitchFamily="34" charset="0"/>
              <a:ea typeface="Verdana" panose="020B0604030504040204" pitchFamily="34" charset="0"/>
              <a:cs typeface="Segoe UI" panose="020B0502040204020203" pitchFamily="34" charset="0"/>
            </a:endParaRPr>
          </a:p>
        </p:txBody>
      </p:sp>
      <p:sp>
        <p:nvSpPr>
          <p:cNvPr id="49" name="Freeform: Shape 48">
            <a:extLst>
              <a:ext uri="{FF2B5EF4-FFF2-40B4-BE49-F238E27FC236}">
                <a16:creationId xmlns:a16="http://schemas.microsoft.com/office/drawing/2014/main" id="{D05AD4E7-7936-488E-B07A-B3C35EF0BDA1}"/>
              </a:ext>
            </a:extLst>
          </p:cNvPr>
          <p:cNvSpPr/>
          <p:nvPr userDrawn="1"/>
        </p:nvSpPr>
        <p:spPr>
          <a:xfrm rot="9429409" flipH="1">
            <a:off x="7320844" y="5864086"/>
            <a:ext cx="120555" cy="150694"/>
          </a:xfrm>
          <a:custGeom>
            <a:avLst/>
            <a:gdLst>
              <a:gd name="connsiteX0" fmla="*/ 12051 w 52194"/>
              <a:gd name="connsiteY0" fmla="*/ 4505 h 65242"/>
              <a:gd name="connsiteX1" fmla="*/ 1090 w 52194"/>
              <a:gd name="connsiteY1" fmla="*/ 46521 h 65242"/>
              <a:gd name="connsiteX2" fmla="*/ 62810 w 52194"/>
              <a:gd name="connsiteY2" fmla="*/ 47435 h 65242"/>
              <a:gd name="connsiteX3" fmla="*/ 12051 w 52194"/>
              <a:gd name="connsiteY3" fmla="*/ 4505 h 65242"/>
            </a:gdLst>
            <a:ahLst/>
            <a:cxnLst>
              <a:cxn ang="0">
                <a:pos x="connsiteX0" y="connsiteY0"/>
              </a:cxn>
              <a:cxn ang="0">
                <a:pos x="connsiteX1" y="connsiteY1"/>
              </a:cxn>
              <a:cxn ang="0">
                <a:pos x="connsiteX2" y="connsiteY2"/>
              </a:cxn>
              <a:cxn ang="0">
                <a:pos x="connsiteX3" y="connsiteY3"/>
              </a:cxn>
            </a:cxnLst>
            <a:rect l="l" t="t" r="r" b="b"/>
            <a:pathLst>
              <a:path w="52194" h="65242">
                <a:moveTo>
                  <a:pt x="12051" y="4505"/>
                </a:moveTo>
                <a:cubicBezTo>
                  <a:pt x="2004" y="12856"/>
                  <a:pt x="-2172" y="29819"/>
                  <a:pt x="1090" y="46521"/>
                </a:cubicBezTo>
                <a:cubicBezTo>
                  <a:pt x="9180" y="87233"/>
                  <a:pt x="53676" y="69356"/>
                  <a:pt x="62810" y="47435"/>
                </a:cubicBezTo>
                <a:cubicBezTo>
                  <a:pt x="76120" y="15596"/>
                  <a:pt x="30580" y="-10893"/>
                  <a:pt x="12051" y="4505"/>
                </a:cubicBezTo>
                <a:close/>
              </a:path>
            </a:pathLst>
          </a:custGeom>
          <a:gradFill flip="none" rotWithShape="1">
            <a:gsLst>
              <a:gs pos="73000">
                <a:srgbClr val="EF3F41"/>
              </a:gs>
              <a:gs pos="100000">
                <a:srgbClr val="FF1D1D"/>
              </a:gs>
            </a:gsLst>
            <a:lin ang="3000000" scaled="0"/>
            <a:tileRect/>
          </a:gradFill>
          <a:ln w="12700" cap="flat" cmpd="sng" algn="ctr">
            <a:noFill/>
            <a:prstDash val="solid"/>
            <a:miter lim="800000"/>
          </a:ln>
          <a:effectLst>
            <a:outerShdw blurRad="355600" sx="102000" sy="102000" algn="ctr" rotWithShape="0">
              <a:prstClr val="black">
                <a:alpha val="19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sz="3600" b="1">
              <a:solidFill>
                <a:schemeClr val="bg1"/>
              </a:solidFill>
              <a:latin typeface="Segoe UI" panose="020B0502040204020203" pitchFamily="34" charset="0"/>
              <a:ea typeface="Verdana" panose="020B0604030504040204" pitchFamily="34" charset="0"/>
              <a:cs typeface="Segoe UI" panose="020B0502040204020203" pitchFamily="34" charset="0"/>
            </a:endParaRPr>
          </a:p>
        </p:txBody>
      </p:sp>
      <p:sp>
        <p:nvSpPr>
          <p:cNvPr id="50" name="Freeform: Shape 49">
            <a:extLst>
              <a:ext uri="{FF2B5EF4-FFF2-40B4-BE49-F238E27FC236}">
                <a16:creationId xmlns:a16="http://schemas.microsoft.com/office/drawing/2014/main" id="{3EBB798F-81B0-43B4-A206-BE85BC47EB4A}"/>
              </a:ext>
            </a:extLst>
          </p:cNvPr>
          <p:cNvSpPr/>
          <p:nvPr userDrawn="1"/>
        </p:nvSpPr>
        <p:spPr>
          <a:xfrm rot="11967831" flipH="1">
            <a:off x="10018653" y="4593638"/>
            <a:ext cx="2433690" cy="1883154"/>
          </a:xfrm>
          <a:custGeom>
            <a:avLst/>
            <a:gdLst>
              <a:gd name="connsiteX0" fmla="*/ 564065 w 2433690"/>
              <a:gd name="connsiteY0" fmla="*/ 1860469 h 1883154"/>
              <a:gd name="connsiteX1" fmla="*/ 1152893 w 2433690"/>
              <a:gd name="connsiteY1" fmla="*/ 1733081 h 1883154"/>
              <a:gd name="connsiteX2" fmla="*/ 1492753 w 2433690"/>
              <a:gd name="connsiteY2" fmla="*/ 1387936 h 1883154"/>
              <a:gd name="connsiteX3" fmla="*/ 1922466 w 2433690"/>
              <a:gd name="connsiteY3" fmla="*/ 1190522 h 1883154"/>
              <a:gd name="connsiteX4" fmla="*/ 2057598 w 2433690"/>
              <a:gd name="connsiteY4" fmla="*/ 1218684 h 1883154"/>
              <a:gd name="connsiteX5" fmla="*/ 2124149 w 2433690"/>
              <a:gd name="connsiteY5" fmla="*/ 1244833 h 1883154"/>
              <a:gd name="connsiteX6" fmla="*/ 2433690 w 2433690"/>
              <a:gd name="connsiteY6" fmla="*/ 368963 h 1883154"/>
              <a:gd name="connsiteX7" fmla="*/ 2409462 w 2433690"/>
              <a:gd name="connsiteY7" fmla="*/ 371437 h 1883154"/>
              <a:gd name="connsiteX8" fmla="*/ 2160315 w 2433690"/>
              <a:gd name="connsiteY8" fmla="*/ 472485 h 1883154"/>
              <a:gd name="connsiteX9" fmla="*/ 1809355 w 2433690"/>
              <a:gd name="connsiteY9" fmla="*/ 524811 h 1883154"/>
              <a:gd name="connsiteX10" fmla="*/ 1491695 w 2433690"/>
              <a:gd name="connsiteY10" fmla="*/ 261857 h 1883154"/>
              <a:gd name="connsiteX11" fmla="*/ 723180 w 2433690"/>
              <a:gd name="connsiteY11" fmla="*/ 9474 h 1883154"/>
              <a:gd name="connsiteX12" fmla="*/ 109266 w 2433690"/>
              <a:gd name="connsiteY12" fmla="*/ 459800 h 1883154"/>
              <a:gd name="connsiteX13" fmla="*/ 50068 w 2433690"/>
              <a:gd name="connsiteY13" fmla="*/ 1274299 h 1883154"/>
              <a:gd name="connsiteX14" fmla="*/ 476874 w 2433690"/>
              <a:gd name="connsiteY14" fmla="*/ 1827691 h 1883154"/>
              <a:gd name="connsiteX15" fmla="*/ 564065 w 2433690"/>
              <a:gd name="connsiteY15" fmla="*/ 1860469 h 1883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433690" h="1883154">
                <a:moveTo>
                  <a:pt x="564065" y="1860469"/>
                </a:moveTo>
                <a:cubicBezTo>
                  <a:pt x="770188" y="1919460"/>
                  <a:pt x="991486" y="1858645"/>
                  <a:pt x="1152893" y="1733081"/>
                </a:cubicBezTo>
                <a:cubicBezTo>
                  <a:pt x="1280011" y="1634241"/>
                  <a:pt x="1376736" y="1500254"/>
                  <a:pt x="1492753" y="1387936"/>
                </a:cubicBezTo>
                <a:cubicBezTo>
                  <a:pt x="1608771" y="1275620"/>
                  <a:pt x="1755709" y="1182330"/>
                  <a:pt x="1922466" y="1190522"/>
                </a:cubicBezTo>
                <a:cubicBezTo>
                  <a:pt x="1967922" y="1192835"/>
                  <a:pt x="2012899" y="1203736"/>
                  <a:pt x="2057598" y="1218684"/>
                </a:cubicBezTo>
                <a:lnTo>
                  <a:pt x="2124149" y="1244833"/>
                </a:lnTo>
                <a:lnTo>
                  <a:pt x="2433690" y="368963"/>
                </a:lnTo>
                <a:lnTo>
                  <a:pt x="2409462" y="371437"/>
                </a:lnTo>
                <a:cubicBezTo>
                  <a:pt x="2322102" y="390180"/>
                  <a:pt x="2240986" y="434231"/>
                  <a:pt x="2160315" y="472485"/>
                </a:cubicBezTo>
                <a:cubicBezTo>
                  <a:pt x="2052754" y="523490"/>
                  <a:pt x="1929603" y="565775"/>
                  <a:pt x="1809355" y="524811"/>
                </a:cubicBezTo>
                <a:cubicBezTo>
                  <a:pt x="1681974" y="481471"/>
                  <a:pt x="1592913" y="358054"/>
                  <a:pt x="1491695" y="261857"/>
                </a:cubicBezTo>
                <a:cubicBezTo>
                  <a:pt x="1281068" y="61800"/>
                  <a:pt x="986664" y="-31490"/>
                  <a:pt x="723180" y="9474"/>
                </a:cubicBezTo>
                <a:cubicBezTo>
                  <a:pt x="459695" y="50436"/>
                  <a:pt x="232155" y="221951"/>
                  <a:pt x="109266" y="459800"/>
                </a:cubicBezTo>
                <a:cubicBezTo>
                  <a:pt x="-13623" y="697648"/>
                  <a:pt x="-32122" y="997337"/>
                  <a:pt x="50068" y="1274299"/>
                </a:cubicBezTo>
                <a:cubicBezTo>
                  <a:pt x="117987" y="1503426"/>
                  <a:pt x="264925" y="1727795"/>
                  <a:pt x="476874" y="1827691"/>
                </a:cubicBezTo>
                <a:cubicBezTo>
                  <a:pt x="505482" y="1841169"/>
                  <a:pt x="534619" y="1852041"/>
                  <a:pt x="564065" y="1860469"/>
                </a:cubicBezTo>
                <a:close/>
              </a:path>
            </a:pathLst>
          </a:custGeom>
          <a:gradFill flip="none" rotWithShape="1">
            <a:gsLst>
              <a:gs pos="73000">
                <a:srgbClr val="EF3F41"/>
              </a:gs>
              <a:gs pos="100000">
                <a:srgbClr val="FF1D1D"/>
              </a:gs>
            </a:gsLst>
            <a:lin ang="3000000" scaled="0"/>
            <a:tileRect/>
          </a:gradFill>
          <a:ln w="12700" cap="flat" cmpd="sng" algn="ctr">
            <a:noFill/>
            <a:prstDash val="solid"/>
            <a:miter lim="800000"/>
          </a:ln>
          <a:effectLst>
            <a:outerShdw blurRad="355600" sx="102000" sy="102000" algn="ctr" rotWithShape="0">
              <a:prstClr val="black">
                <a:alpha val="19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sz="3600" b="1">
              <a:solidFill>
                <a:schemeClr val="bg1"/>
              </a:solidFill>
              <a:latin typeface="Segoe UI" panose="020B0502040204020203" pitchFamily="34" charset="0"/>
              <a:ea typeface="Verdana" panose="020B0604030504040204" pitchFamily="34" charset="0"/>
              <a:cs typeface="Segoe UI" panose="020B0502040204020203" pitchFamily="34" charset="0"/>
            </a:endParaRPr>
          </a:p>
        </p:txBody>
      </p:sp>
      <p:sp>
        <p:nvSpPr>
          <p:cNvPr id="51" name="Freeform: Shape 50">
            <a:extLst>
              <a:ext uri="{FF2B5EF4-FFF2-40B4-BE49-F238E27FC236}">
                <a16:creationId xmlns:a16="http://schemas.microsoft.com/office/drawing/2014/main" id="{ACFA78B3-CA55-408B-9991-DD438737D3D7}"/>
              </a:ext>
            </a:extLst>
          </p:cNvPr>
          <p:cNvSpPr/>
          <p:nvPr userDrawn="1"/>
        </p:nvSpPr>
        <p:spPr>
          <a:xfrm rot="11967831" flipH="1">
            <a:off x="9947861" y="4748822"/>
            <a:ext cx="159694" cy="239542"/>
          </a:xfrm>
          <a:custGeom>
            <a:avLst/>
            <a:gdLst>
              <a:gd name="connsiteX0" fmla="*/ 307 w 130486"/>
              <a:gd name="connsiteY0" fmla="*/ 72460 h 195728"/>
              <a:gd name="connsiteX1" fmla="*/ 30971 w 130486"/>
              <a:gd name="connsiteY1" fmla="*/ 165105 h 195728"/>
              <a:gd name="connsiteX2" fmla="*/ 74945 w 130486"/>
              <a:gd name="connsiteY2" fmla="*/ 194334 h 195728"/>
              <a:gd name="connsiteX3" fmla="*/ 125182 w 130486"/>
              <a:gd name="connsiteY3" fmla="*/ 182982 h 195728"/>
              <a:gd name="connsiteX4" fmla="*/ 138753 w 130486"/>
              <a:gd name="connsiteY4" fmla="*/ 109518 h 195728"/>
              <a:gd name="connsiteX5" fmla="*/ 78077 w 130486"/>
              <a:gd name="connsiteY5" fmla="*/ 2128 h 195728"/>
              <a:gd name="connsiteX6" fmla="*/ 307 w 130486"/>
              <a:gd name="connsiteY6" fmla="*/ 72460 h 195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486" h="195728">
                <a:moveTo>
                  <a:pt x="307" y="72460"/>
                </a:moveTo>
                <a:cubicBezTo>
                  <a:pt x="-2042" y="105734"/>
                  <a:pt x="9180" y="139791"/>
                  <a:pt x="30971" y="165105"/>
                </a:cubicBezTo>
                <a:cubicBezTo>
                  <a:pt x="42584" y="178676"/>
                  <a:pt x="57590" y="190028"/>
                  <a:pt x="74945" y="194334"/>
                </a:cubicBezTo>
                <a:cubicBezTo>
                  <a:pt x="92300" y="198640"/>
                  <a:pt x="112133" y="195247"/>
                  <a:pt x="125182" y="182982"/>
                </a:cubicBezTo>
                <a:cubicBezTo>
                  <a:pt x="144102" y="165105"/>
                  <a:pt x="143841" y="135093"/>
                  <a:pt x="138753" y="109518"/>
                </a:cubicBezTo>
                <a:cubicBezTo>
                  <a:pt x="131706" y="74939"/>
                  <a:pt x="116700" y="13219"/>
                  <a:pt x="78077" y="2128"/>
                </a:cubicBezTo>
                <a:cubicBezTo>
                  <a:pt x="33842" y="-10399"/>
                  <a:pt x="3047" y="34880"/>
                  <a:pt x="307" y="72460"/>
                </a:cubicBezTo>
                <a:close/>
              </a:path>
            </a:pathLst>
          </a:custGeom>
          <a:gradFill flip="none" rotWithShape="1">
            <a:gsLst>
              <a:gs pos="73000">
                <a:srgbClr val="EF3F41"/>
              </a:gs>
              <a:gs pos="100000">
                <a:srgbClr val="FF1D1D"/>
              </a:gs>
            </a:gsLst>
            <a:lin ang="3000000" scaled="0"/>
            <a:tileRect/>
          </a:gradFill>
          <a:ln w="12700" cap="flat" cmpd="sng" algn="ctr">
            <a:noFill/>
            <a:prstDash val="solid"/>
            <a:miter lim="800000"/>
          </a:ln>
          <a:effectLst>
            <a:outerShdw blurRad="355600" sx="102000" sy="102000" algn="ctr" rotWithShape="0">
              <a:prstClr val="black">
                <a:alpha val="19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sz="3600" b="1">
              <a:solidFill>
                <a:schemeClr val="bg1"/>
              </a:solidFill>
              <a:latin typeface="Segoe UI" panose="020B0502040204020203" pitchFamily="34" charset="0"/>
              <a:ea typeface="Verdana" panose="020B0604030504040204" pitchFamily="34" charset="0"/>
              <a:cs typeface="Segoe UI" panose="020B0502040204020203" pitchFamily="34" charset="0"/>
            </a:endParaRPr>
          </a:p>
        </p:txBody>
      </p:sp>
      <p:sp>
        <p:nvSpPr>
          <p:cNvPr id="52" name="Freeform: Shape 51">
            <a:extLst>
              <a:ext uri="{FF2B5EF4-FFF2-40B4-BE49-F238E27FC236}">
                <a16:creationId xmlns:a16="http://schemas.microsoft.com/office/drawing/2014/main" id="{73251540-8007-46A6-82CB-156647C6BFE3}"/>
              </a:ext>
            </a:extLst>
          </p:cNvPr>
          <p:cNvSpPr/>
          <p:nvPr userDrawn="1"/>
        </p:nvSpPr>
        <p:spPr>
          <a:xfrm rot="11967831" flipH="1">
            <a:off x="10059943" y="6071270"/>
            <a:ext cx="79283" cy="105709"/>
          </a:xfrm>
          <a:custGeom>
            <a:avLst/>
            <a:gdLst>
              <a:gd name="connsiteX0" fmla="*/ 661 w 39145"/>
              <a:gd name="connsiteY0" fmla="*/ 39307 h 52194"/>
              <a:gd name="connsiteX1" fmla="*/ 26106 w 39145"/>
              <a:gd name="connsiteY1" fmla="*/ 64099 h 52194"/>
              <a:gd name="connsiteX2" fmla="*/ 42938 w 39145"/>
              <a:gd name="connsiteY2" fmla="*/ 8121 h 52194"/>
              <a:gd name="connsiteX3" fmla="*/ 661 w 39145"/>
              <a:gd name="connsiteY3" fmla="*/ 39307 h 52194"/>
            </a:gdLst>
            <a:ahLst/>
            <a:cxnLst>
              <a:cxn ang="0">
                <a:pos x="connsiteX0" y="connsiteY0"/>
              </a:cxn>
              <a:cxn ang="0">
                <a:pos x="connsiteX1" y="connsiteY1"/>
              </a:cxn>
              <a:cxn ang="0">
                <a:pos x="connsiteX2" y="connsiteY2"/>
              </a:cxn>
              <a:cxn ang="0">
                <a:pos x="connsiteX3" y="connsiteY3"/>
              </a:cxn>
            </a:cxnLst>
            <a:rect l="l" t="t" r="r" b="b"/>
            <a:pathLst>
              <a:path w="39145" h="52194">
                <a:moveTo>
                  <a:pt x="661" y="39307"/>
                </a:moveTo>
                <a:cubicBezTo>
                  <a:pt x="3662" y="51442"/>
                  <a:pt x="13971" y="61229"/>
                  <a:pt x="26106" y="64099"/>
                </a:cubicBezTo>
                <a:cubicBezTo>
                  <a:pt x="55726" y="71146"/>
                  <a:pt x="55204" y="24171"/>
                  <a:pt x="42938" y="8121"/>
                </a:cubicBezTo>
                <a:cubicBezTo>
                  <a:pt x="25062" y="-15236"/>
                  <a:pt x="-4819" y="16994"/>
                  <a:pt x="661" y="39307"/>
                </a:cubicBezTo>
                <a:close/>
              </a:path>
            </a:pathLst>
          </a:custGeom>
          <a:gradFill flip="none" rotWithShape="1">
            <a:gsLst>
              <a:gs pos="73000">
                <a:srgbClr val="EF3F41"/>
              </a:gs>
              <a:gs pos="100000">
                <a:srgbClr val="FF1D1D"/>
              </a:gs>
            </a:gsLst>
            <a:lin ang="3000000" scaled="0"/>
            <a:tileRect/>
          </a:gradFill>
          <a:ln w="12700" cap="flat" cmpd="sng" algn="ctr">
            <a:noFill/>
            <a:prstDash val="solid"/>
            <a:miter lim="800000"/>
          </a:ln>
          <a:effectLst>
            <a:outerShdw blurRad="355600" sx="102000" sy="102000" algn="ctr" rotWithShape="0">
              <a:prstClr val="black">
                <a:alpha val="19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sz="3600" b="1">
              <a:solidFill>
                <a:schemeClr val="bg1"/>
              </a:solidFill>
              <a:latin typeface="Segoe UI" panose="020B0502040204020203" pitchFamily="34" charset="0"/>
              <a:ea typeface="Verdana" panose="020B0604030504040204" pitchFamily="34" charset="0"/>
              <a:cs typeface="Segoe UI" panose="020B0502040204020203" pitchFamily="34" charset="0"/>
            </a:endParaRPr>
          </a:p>
        </p:txBody>
      </p:sp>
      <p:sp>
        <p:nvSpPr>
          <p:cNvPr id="53" name="Freeform: Shape 52">
            <a:extLst>
              <a:ext uri="{FF2B5EF4-FFF2-40B4-BE49-F238E27FC236}">
                <a16:creationId xmlns:a16="http://schemas.microsoft.com/office/drawing/2014/main" id="{146BE9CC-D334-4ADC-A6F7-0F297E3AC592}"/>
              </a:ext>
            </a:extLst>
          </p:cNvPr>
          <p:cNvSpPr/>
          <p:nvPr userDrawn="1"/>
        </p:nvSpPr>
        <p:spPr>
          <a:xfrm rot="11967831" flipH="1">
            <a:off x="11848984" y="5173700"/>
            <a:ext cx="179873" cy="199860"/>
          </a:xfrm>
          <a:custGeom>
            <a:avLst/>
            <a:gdLst>
              <a:gd name="connsiteX0" fmla="*/ 35665 w 117437"/>
              <a:gd name="connsiteY0" fmla="*/ 5217 h 130485"/>
              <a:gd name="connsiteX1" fmla="*/ 42 w 117437"/>
              <a:gd name="connsiteY1" fmla="*/ 79463 h 130485"/>
              <a:gd name="connsiteX2" fmla="*/ 120872 w 117437"/>
              <a:gd name="connsiteY2" fmla="*/ 96949 h 130485"/>
              <a:gd name="connsiteX3" fmla="*/ 35665 w 117437"/>
              <a:gd name="connsiteY3" fmla="*/ 5217 h 130485"/>
            </a:gdLst>
            <a:ahLst/>
            <a:cxnLst>
              <a:cxn ang="0">
                <a:pos x="connsiteX0" y="connsiteY0"/>
              </a:cxn>
              <a:cxn ang="0">
                <a:pos x="connsiteX1" y="connsiteY1"/>
              </a:cxn>
              <a:cxn ang="0">
                <a:pos x="connsiteX2" y="connsiteY2"/>
              </a:cxn>
              <a:cxn ang="0">
                <a:pos x="connsiteX3" y="connsiteY3"/>
              </a:cxn>
            </a:cxnLst>
            <a:rect l="l" t="t" r="r" b="b"/>
            <a:pathLst>
              <a:path w="117437" h="130485">
                <a:moveTo>
                  <a:pt x="35665" y="5217"/>
                </a:moveTo>
                <a:cubicBezTo>
                  <a:pt x="13221" y="18005"/>
                  <a:pt x="-872" y="48016"/>
                  <a:pt x="42" y="79463"/>
                </a:cubicBezTo>
                <a:cubicBezTo>
                  <a:pt x="2130" y="156320"/>
                  <a:pt x="95558" y="134790"/>
                  <a:pt x="120872" y="96949"/>
                </a:cubicBezTo>
                <a:cubicBezTo>
                  <a:pt x="157799" y="42014"/>
                  <a:pt x="77159" y="-18271"/>
                  <a:pt x="35665" y="5217"/>
                </a:cubicBezTo>
                <a:close/>
              </a:path>
            </a:pathLst>
          </a:custGeom>
          <a:gradFill flip="none" rotWithShape="1">
            <a:gsLst>
              <a:gs pos="73000">
                <a:srgbClr val="EF3F41"/>
              </a:gs>
              <a:gs pos="100000">
                <a:srgbClr val="FF1D1D"/>
              </a:gs>
            </a:gsLst>
            <a:lin ang="3000000" scaled="0"/>
            <a:tileRect/>
          </a:gradFill>
          <a:ln w="12700" cap="flat" cmpd="sng" algn="ctr">
            <a:noFill/>
            <a:prstDash val="solid"/>
            <a:miter lim="800000"/>
          </a:ln>
          <a:effectLst>
            <a:outerShdw blurRad="355600" sx="102000" sy="102000" algn="ctr" rotWithShape="0">
              <a:prstClr val="black">
                <a:alpha val="19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sz="3600" b="1">
              <a:solidFill>
                <a:schemeClr val="bg1"/>
              </a:solidFill>
              <a:latin typeface="Segoe UI" panose="020B0502040204020203" pitchFamily="34" charset="0"/>
              <a:ea typeface="Verdana" panose="020B0604030504040204" pitchFamily="34" charset="0"/>
              <a:cs typeface="Segoe UI" panose="020B0502040204020203" pitchFamily="34" charset="0"/>
            </a:endParaRPr>
          </a:p>
        </p:txBody>
      </p:sp>
      <p:sp>
        <p:nvSpPr>
          <p:cNvPr id="54" name="Title 1">
            <a:extLst>
              <a:ext uri="{FF2B5EF4-FFF2-40B4-BE49-F238E27FC236}">
                <a16:creationId xmlns:a16="http://schemas.microsoft.com/office/drawing/2014/main" id="{E76D242B-6776-4AF2-883C-F961811C14D3}"/>
              </a:ext>
            </a:extLst>
          </p:cNvPr>
          <p:cNvSpPr>
            <a:spLocks noGrp="1"/>
          </p:cNvSpPr>
          <p:nvPr userDrawn="1">
            <p:ph type="title"/>
          </p:nvPr>
        </p:nvSpPr>
        <p:spPr>
          <a:xfrm>
            <a:off x="1447265" y="632224"/>
            <a:ext cx="9297471" cy="680356"/>
          </a:xfrm>
        </p:spPr>
        <p:txBody>
          <a:bodyPr wrap="square" tIns="90000" bIns="90000" anchor="t" anchorCtr="0">
            <a:spAutoFit/>
          </a:bodyPr>
          <a:lstStyle>
            <a:lvl1pPr marL="0" indent="0" algn="ctr">
              <a:buFont typeface="Arial" panose="020B0604020202020204" pitchFamily="34" charset="0"/>
              <a:buNone/>
              <a:defRPr lang="en-ID" sz="3600" b="1" dirty="0">
                <a:solidFill>
                  <a:srgbClr val="06427B"/>
                </a:solidFill>
                <a:latin typeface="Segoe UI" panose="020B0502040204020203" pitchFamily="34" charset="0"/>
                <a:ea typeface="Verdana" panose="020B0604030504040204" pitchFamily="34" charset="0"/>
                <a:cs typeface="Segoe UI" panose="020B0502040204020203" pitchFamily="34" charset="0"/>
              </a:defRPr>
            </a:lvl1pPr>
          </a:lstStyle>
          <a:p>
            <a:pPr marL="0" lvl="0" algn="ctr"/>
            <a:r>
              <a:rPr lang="en-US" dirty="0"/>
              <a:t>Click to edit Master title style</a:t>
            </a:r>
            <a:endParaRPr lang="en-ID" dirty="0"/>
          </a:p>
        </p:txBody>
      </p:sp>
      <p:sp>
        <p:nvSpPr>
          <p:cNvPr id="55" name="Text Placeholder 2">
            <a:extLst>
              <a:ext uri="{FF2B5EF4-FFF2-40B4-BE49-F238E27FC236}">
                <a16:creationId xmlns:a16="http://schemas.microsoft.com/office/drawing/2014/main" id="{D6D1E652-C18B-4C69-982C-56F14995AA17}"/>
              </a:ext>
            </a:extLst>
          </p:cNvPr>
          <p:cNvSpPr>
            <a:spLocks noGrp="1"/>
          </p:cNvSpPr>
          <p:nvPr userDrawn="1">
            <p:ph type="body" idx="13" hasCustomPrompt="1"/>
          </p:nvPr>
        </p:nvSpPr>
        <p:spPr>
          <a:xfrm>
            <a:off x="9536016" y="3419918"/>
            <a:ext cx="1880919" cy="375657"/>
          </a:xfrm>
        </p:spPr>
        <p:txBody>
          <a:bodyPr wrap="square" lIns="90000" tIns="90000" rIns="90000" bIns="90000" anchor="t" anchorCtr="0">
            <a:spAutoFit/>
          </a:bodyPr>
          <a:lstStyle>
            <a:lvl1pPr marL="0" indent="0" algn="l">
              <a:buNone/>
              <a:defRPr lang="en-US" sz="1400" dirty="0">
                <a:solidFill>
                  <a:srgbClr val="2C3E50"/>
                </a:solidFill>
                <a:latin typeface="Segoe UI Light" panose="020B0502040204020203" pitchFamily="34" charset="0"/>
                <a:ea typeface="Verdana" panose="020B0604030504040204" pitchFamily="34" charset="0"/>
                <a:cs typeface="Segoe UI Light" panose="020B0502040204020203" pitchFamily="34" charset="0"/>
              </a:defRPr>
            </a:lvl1pPr>
          </a:lstStyle>
          <a:p>
            <a:pPr marL="228600" lvl="0" indent="-228600"/>
            <a:r>
              <a:rPr lang="en-US" dirty="0"/>
              <a:t>Click to edit body text</a:t>
            </a:r>
          </a:p>
        </p:txBody>
      </p:sp>
      <p:sp>
        <p:nvSpPr>
          <p:cNvPr id="56" name="Text Placeholder 2">
            <a:extLst>
              <a:ext uri="{FF2B5EF4-FFF2-40B4-BE49-F238E27FC236}">
                <a16:creationId xmlns:a16="http://schemas.microsoft.com/office/drawing/2014/main" id="{59D566DD-B4DB-4CF8-8B19-751C9351C036}"/>
              </a:ext>
            </a:extLst>
          </p:cNvPr>
          <p:cNvSpPr>
            <a:spLocks noGrp="1"/>
          </p:cNvSpPr>
          <p:nvPr userDrawn="1">
            <p:ph type="body" idx="1" hasCustomPrompt="1"/>
          </p:nvPr>
        </p:nvSpPr>
        <p:spPr>
          <a:xfrm>
            <a:off x="9536016" y="3084641"/>
            <a:ext cx="1880919" cy="340178"/>
          </a:xfrm>
        </p:spPr>
        <p:txBody>
          <a:bodyPr wrap="square" lIns="90000" tIns="90000" rIns="90000" bIns="0" anchor="b" anchorCtr="0">
            <a:spAutoFit/>
          </a:bodyPr>
          <a:lstStyle>
            <a:lvl1pPr marL="0" indent="0" algn="l">
              <a:buNone/>
              <a:defRPr lang="en-US" sz="1800" b="1" dirty="0">
                <a:solidFill>
                  <a:srgbClr val="06427B"/>
                </a:solidFill>
                <a:latin typeface="Segoe UI" panose="020B0502040204020203" pitchFamily="34" charset="0"/>
                <a:ea typeface="Verdana" panose="020B0604030504040204" pitchFamily="34" charset="0"/>
                <a:cs typeface="Segoe UI" panose="020B0502040204020203" pitchFamily="34" charset="0"/>
              </a:defRPr>
            </a:lvl1pPr>
          </a:lstStyle>
          <a:p>
            <a:pPr marL="228600" lvl="0" indent="-228600"/>
            <a:r>
              <a:rPr lang="en-US" dirty="0"/>
              <a:t>Click to edit 5</a:t>
            </a:r>
          </a:p>
        </p:txBody>
      </p:sp>
      <p:sp>
        <p:nvSpPr>
          <p:cNvPr id="57" name="Text Placeholder 2">
            <a:extLst>
              <a:ext uri="{FF2B5EF4-FFF2-40B4-BE49-F238E27FC236}">
                <a16:creationId xmlns:a16="http://schemas.microsoft.com/office/drawing/2014/main" id="{D325DD0F-0A50-4895-89CA-72BC789A3A34}"/>
              </a:ext>
            </a:extLst>
          </p:cNvPr>
          <p:cNvSpPr>
            <a:spLocks noGrp="1"/>
          </p:cNvSpPr>
          <p:nvPr userDrawn="1">
            <p:ph type="body" idx="14" hasCustomPrompt="1"/>
          </p:nvPr>
        </p:nvSpPr>
        <p:spPr>
          <a:xfrm>
            <a:off x="781233" y="3419918"/>
            <a:ext cx="1880919" cy="375657"/>
          </a:xfrm>
        </p:spPr>
        <p:txBody>
          <a:bodyPr wrap="square" lIns="90000" tIns="90000" rIns="90000" bIns="90000" anchor="t" anchorCtr="0">
            <a:spAutoFit/>
          </a:bodyPr>
          <a:lstStyle>
            <a:lvl1pPr marL="0" indent="0" algn="r">
              <a:buNone/>
              <a:defRPr lang="en-US" sz="1400" dirty="0">
                <a:solidFill>
                  <a:srgbClr val="2C3E50"/>
                </a:solidFill>
                <a:latin typeface="Segoe UI Light" panose="020B0502040204020203" pitchFamily="34" charset="0"/>
                <a:ea typeface="Verdana" panose="020B0604030504040204" pitchFamily="34" charset="0"/>
                <a:cs typeface="Segoe UI Light" panose="020B0502040204020203" pitchFamily="34" charset="0"/>
              </a:defRPr>
            </a:lvl1pPr>
          </a:lstStyle>
          <a:p>
            <a:pPr marL="228600" lvl="0" indent="-228600"/>
            <a:r>
              <a:rPr lang="en-US" dirty="0"/>
              <a:t>Click to edit body text</a:t>
            </a:r>
          </a:p>
        </p:txBody>
      </p:sp>
      <p:sp>
        <p:nvSpPr>
          <p:cNvPr id="58" name="Text Placeholder 2">
            <a:extLst>
              <a:ext uri="{FF2B5EF4-FFF2-40B4-BE49-F238E27FC236}">
                <a16:creationId xmlns:a16="http://schemas.microsoft.com/office/drawing/2014/main" id="{F71B6D5E-D87D-4BAB-9A12-8EFF4547B5DB}"/>
              </a:ext>
            </a:extLst>
          </p:cNvPr>
          <p:cNvSpPr>
            <a:spLocks noGrp="1"/>
          </p:cNvSpPr>
          <p:nvPr userDrawn="1">
            <p:ph type="body" idx="15" hasCustomPrompt="1"/>
          </p:nvPr>
        </p:nvSpPr>
        <p:spPr>
          <a:xfrm>
            <a:off x="781233" y="3084641"/>
            <a:ext cx="1880919" cy="340178"/>
          </a:xfrm>
        </p:spPr>
        <p:txBody>
          <a:bodyPr wrap="square" lIns="90000" tIns="90000" rIns="90000" bIns="0" anchor="b" anchorCtr="0">
            <a:spAutoFit/>
          </a:bodyPr>
          <a:lstStyle>
            <a:lvl1pPr marL="0" indent="0" algn="r">
              <a:buNone/>
              <a:defRPr lang="en-US" sz="1800" b="1" dirty="0">
                <a:solidFill>
                  <a:srgbClr val="06427B"/>
                </a:solidFill>
                <a:latin typeface="Segoe UI" panose="020B0502040204020203" pitchFamily="34" charset="0"/>
                <a:ea typeface="Verdana" panose="020B0604030504040204" pitchFamily="34" charset="0"/>
                <a:cs typeface="Segoe UI" panose="020B0502040204020203" pitchFamily="34" charset="0"/>
              </a:defRPr>
            </a:lvl1pPr>
          </a:lstStyle>
          <a:p>
            <a:pPr marL="228600" lvl="0" indent="-228600"/>
            <a:r>
              <a:rPr lang="en-US" dirty="0"/>
              <a:t>Click to edit 1</a:t>
            </a:r>
          </a:p>
        </p:txBody>
      </p:sp>
      <p:sp>
        <p:nvSpPr>
          <p:cNvPr id="59" name="Text Placeholder 2">
            <a:extLst>
              <a:ext uri="{FF2B5EF4-FFF2-40B4-BE49-F238E27FC236}">
                <a16:creationId xmlns:a16="http://schemas.microsoft.com/office/drawing/2014/main" id="{6D4E6A17-5121-47DD-A577-5B6E4C3B3E97}"/>
              </a:ext>
            </a:extLst>
          </p:cNvPr>
          <p:cNvSpPr>
            <a:spLocks noGrp="1"/>
          </p:cNvSpPr>
          <p:nvPr userDrawn="1">
            <p:ph type="body" idx="16" hasCustomPrompt="1"/>
          </p:nvPr>
        </p:nvSpPr>
        <p:spPr>
          <a:xfrm>
            <a:off x="2458476" y="5350650"/>
            <a:ext cx="1880919" cy="375657"/>
          </a:xfrm>
        </p:spPr>
        <p:txBody>
          <a:bodyPr wrap="square" lIns="90000" tIns="90000" rIns="90000" bIns="90000" anchor="t" anchorCtr="0">
            <a:spAutoFit/>
          </a:bodyPr>
          <a:lstStyle>
            <a:lvl1pPr marL="0" indent="0" algn="r">
              <a:buNone/>
              <a:defRPr lang="en-US" sz="1400" dirty="0">
                <a:solidFill>
                  <a:schemeClr val="bg1"/>
                </a:solidFill>
                <a:latin typeface="Segoe UI Light" panose="020B0502040204020203" pitchFamily="34" charset="0"/>
                <a:ea typeface="Verdana" panose="020B0604030504040204" pitchFamily="34" charset="0"/>
                <a:cs typeface="Segoe UI Light" panose="020B0502040204020203" pitchFamily="34" charset="0"/>
              </a:defRPr>
            </a:lvl1pPr>
          </a:lstStyle>
          <a:p>
            <a:pPr marL="228600" lvl="0" indent="-228600"/>
            <a:r>
              <a:rPr lang="en-US" dirty="0"/>
              <a:t>Click to edit body text</a:t>
            </a:r>
          </a:p>
        </p:txBody>
      </p:sp>
      <p:sp>
        <p:nvSpPr>
          <p:cNvPr id="60" name="Text Placeholder 2">
            <a:extLst>
              <a:ext uri="{FF2B5EF4-FFF2-40B4-BE49-F238E27FC236}">
                <a16:creationId xmlns:a16="http://schemas.microsoft.com/office/drawing/2014/main" id="{FC647301-714C-41AB-9B50-C2E87FC7BCD0}"/>
              </a:ext>
            </a:extLst>
          </p:cNvPr>
          <p:cNvSpPr>
            <a:spLocks noGrp="1"/>
          </p:cNvSpPr>
          <p:nvPr userDrawn="1">
            <p:ph type="body" idx="17" hasCustomPrompt="1"/>
          </p:nvPr>
        </p:nvSpPr>
        <p:spPr>
          <a:xfrm>
            <a:off x="2458476" y="5015373"/>
            <a:ext cx="1880919" cy="340178"/>
          </a:xfrm>
        </p:spPr>
        <p:txBody>
          <a:bodyPr wrap="square" lIns="90000" tIns="90000" rIns="90000" bIns="0" anchor="b" anchorCtr="0">
            <a:spAutoFit/>
          </a:bodyPr>
          <a:lstStyle>
            <a:lvl1pPr marL="0" indent="0" algn="r">
              <a:buNone/>
              <a:defRPr lang="en-US" sz="1800" b="1" dirty="0">
                <a:solidFill>
                  <a:srgbClr val="06427B"/>
                </a:solidFill>
                <a:latin typeface="Segoe UI" panose="020B0502040204020203" pitchFamily="34" charset="0"/>
                <a:ea typeface="Verdana" panose="020B0604030504040204" pitchFamily="34" charset="0"/>
                <a:cs typeface="Segoe UI" panose="020B0502040204020203" pitchFamily="34" charset="0"/>
              </a:defRPr>
            </a:lvl1pPr>
          </a:lstStyle>
          <a:p>
            <a:pPr marL="228600" lvl="0" indent="-228600"/>
            <a:r>
              <a:rPr lang="en-US" dirty="0"/>
              <a:t>Click to edit 2</a:t>
            </a:r>
          </a:p>
        </p:txBody>
      </p:sp>
      <p:sp>
        <p:nvSpPr>
          <p:cNvPr id="61" name="Text Placeholder 2">
            <a:extLst>
              <a:ext uri="{FF2B5EF4-FFF2-40B4-BE49-F238E27FC236}">
                <a16:creationId xmlns:a16="http://schemas.microsoft.com/office/drawing/2014/main" id="{C1A05643-496C-4AA7-9568-2A5E017C9F82}"/>
              </a:ext>
            </a:extLst>
          </p:cNvPr>
          <p:cNvSpPr>
            <a:spLocks noGrp="1"/>
          </p:cNvSpPr>
          <p:nvPr userDrawn="1">
            <p:ph type="body" idx="18" hasCustomPrompt="1"/>
          </p:nvPr>
        </p:nvSpPr>
        <p:spPr>
          <a:xfrm>
            <a:off x="7777116" y="5350650"/>
            <a:ext cx="1880919" cy="375657"/>
          </a:xfrm>
        </p:spPr>
        <p:txBody>
          <a:bodyPr wrap="square" lIns="90000" tIns="90000" rIns="90000" bIns="90000" anchor="t" anchorCtr="0">
            <a:spAutoFit/>
          </a:bodyPr>
          <a:lstStyle>
            <a:lvl1pPr marL="0" indent="0" algn="l">
              <a:buNone/>
              <a:defRPr lang="en-US" sz="1400" dirty="0">
                <a:solidFill>
                  <a:schemeClr val="bg1"/>
                </a:solidFill>
                <a:latin typeface="Segoe UI Light" panose="020B0502040204020203" pitchFamily="34" charset="0"/>
                <a:ea typeface="Verdana" panose="020B0604030504040204" pitchFamily="34" charset="0"/>
                <a:cs typeface="Segoe UI Light" panose="020B0502040204020203" pitchFamily="34" charset="0"/>
              </a:defRPr>
            </a:lvl1pPr>
          </a:lstStyle>
          <a:p>
            <a:pPr marL="228600" lvl="0" indent="-228600"/>
            <a:r>
              <a:rPr lang="en-US" dirty="0"/>
              <a:t>Click to edit body text</a:t>
            </a:r>
          </a:p>
        </p:txBody>
      </p:sp>
      <p:sp>
        <p:nvSpPr>
          <p:cNvPr id="62" name="Text Placeholder 2">
            <a:extLst>
              <a:ext uri="{FF2B5EF4-FFF2-40B4-BE49-F238E27FC236}">
                <a16:creationId xmlns:a16="http://schemas.microsoft.com/office/drawing/2014/main" id="{172952FB-A8FC-4FA1-98A4-13F9F8BED5D9}"/>
              </a:ext>
            </a:extLst>
          </p:cNvPr>
          <p:cNvSpPr>
            <a:spLocks noGrp="1"/>
          </p:cNvSpPr>
          <p:nvPr userDrawn="1">
            <p:ph type="body" idx="19" hasCustomPrompt="1"/>
          </p:nvPr>
        </p:nvSpPr>
        <p:spPr>
          <a:xfrm>
            <a:off x="7777116" y="5015373"/>
            <a:ext cx="1880919" cy="340178"/>
          </a:xfrm>
        </p:spPr>
        <p:txBody>
          <a:bodyPr wrap="square" lIns="90000" tIns="90000" rIns="90000" bIns="0" anchor="b" anchorCtr="0">
            <a:spAutoFit/>
          </a:bodyPr>
          <a:lstStyle>
            <a:lvl1pPr marL="0" indent="0" algn="l">
              <a:buNone/>
              <a:defRPr lang="en-US" sz="1800" b="1" dirty="0">
                <a:solidFill>
                  <a:srgbClr val="06427B"/>
                </a:solidFill>
                <a:latin typeface="Segoe UI" panose="020B0502040204020203" pitchFamily="34" charset="0"/>
                <a:ea typeface="Verdana" panose="020B0604030504040204" pitchFamily="34" charset="0"/>
                <a:cs typeface="Segoe UI" panose="020B0502040204020203" pitchFamily="34" charset="0"/>
              </a:defRPr>
            </a:lvl1pPr>
          </a:lstStyle>
          <a:p>
            <a:pPr marL="228600" lvl="0" indent="-228600"/>
            <a:r>
              <a:rPr lang="en-US" dirty="0"/>
              <a:t>Click to edit 4</a:t>
            </a:r>
          </a:p>
        </p:txBody>
      </p:sp>
      <p:sp>
        <p:nvSpPr>
          <p:cNvPr id="63" name="Text Placeholder 2">
            <a:extLst>
              <a:ext uri="{FF2B5EF4-FFF2-40B4-BE49-F238E27FC236}">
                <a16:creationId xmlns:a16="http://schemas.microsoft.com/office/drawing/2014/main" id="{AC255A8F-9EB2-4CF5-8366-2AC54E17415A}"/>
              </a:ext>
            </a:extLst>
          </p:cNvPr>
          <p:cNvSpPr>
            <a:spLocks noGrp="1"/>
          </p:cNvSpPr>
          <p:nvPr userDrawn="1">
            <p:ph type="body" idx="20" hasCustomPrompt="1"/>
          </p:nvPr>
        </p:nvSpPr>
        <p:spPr>
          <a:xfrm>
            <a:off x="5146833" y="5350650"/>
            <a:ext cx="1880919" cy="375657"/>
          </a:xfrm>
        </p:spPr>
        <p:txBody>
          <a:bodyPr wrap="square" lIns="90000" tIns="90000" rIns="90000" bIns="90000" anchor="t" anchorCtr="0">
            <a:spAutoFit/>
          </a:bodyPr>
          <a:lstStyle>
            <a:lvl1pPr marL="0" indent="0" algn="ctr">
              <a:buNone/>
              <a:defRPr lang="en-US" sz="1400" dirty="0">
                <a:solidFill>
                  <a:schemeClr val="bg1"/>
                </a:solidFill>
                <a:latin typeface="Segoe UI Light" panose="020B0502040204020203" pitchFamily="34" charset="0"/>
                <a:ea typeface="Verdana" panose="020B0604030504040204" pitchFamily="34" charset="0"/>
                <a:cs typeface="Segoe UI Light" panose="020B0502040204020203" pitchFamily="34" charset="0"/>
              </a:defRPr>
            </a:lvl1pPr>
          </a:lstStyle>
          <a:p>
            <a:pPr marL="228600" lvl="0" indent="-228600"/>
            <a:r>
              <a:rPr lang="en-US" dirty="0"/>
              <a:t>Click to edit body text</a:t>
            </a:r>
          </a:p>
        </p:txBody>
      </p:sp>
      <p:sp>
        <p:nvSpPr>
          <p:cNvPr id="64" name="Text Placeholder 2">
            <a:extLst>
              <a:ext uri="{FF2B5EF4-FFF2-40B4-BE49-F238E27FC236}">
                <a16:creationId xmlns:a16="http://schemas.microsoft.com/office/drawing/2014/main" id="{D31AC583-9D21-4AB0-BFFE-D015BB36107F}"/>
              </a:ext>
            </a:extLst>
          </p:cNvPr>
          <p:cNvSpPr>
            <a:spLocks noGrp="1"/>
          </p:cNvSpPr>
          <p:nvPr userDrawn="1">
            <p:ph type="body" idx="21" hasCustomPrompt="1"/>
          </p:nvPr>
        </p:nvSpPr>
        <p:spPr>
          <a:xfrm>
            <a:off x="5146833" y="5015373"/>
            <a:ext cx="1880919" cy="340178"/>
          </a:xfrm>
        </p:spPr>
        <p:txBody>
          <a:bodyPr wrap="square" lIns="90000" tIns="90000" rIns="90000" bIns="0" anchor="b" anchorCtr="0">
            <a:spAutoFit/>
          </a:bodyPr>
          <a:lstStyle>
            <a:lvl1pPr marL="0" indent="0" algn="ctr">
              <a:buNone/>
              <a:defRPr lang="en-US" sz="1800" b="1" dirty="0">
                <a:solidFill>
                  <a:srgbClr val="06427B"/>
                </a:solidFill>
                <a:latin typeface="Segoe UI" panose="020B0502040204020203" pitchFamily="34" charset="0"/>
                <a:ea typeface="Verdana" panose="020B0604030504040204" pitchFamily="34" charset="0"/>
                <a:cs typeface="Segoe UI" panose="020B0502040204020203" pitchFamily="34" charset="0"/>
              </a:defRPr>
            </a:lvl1pPr>
          </a:lstStyle>
          <a:p>
            <a:pPr marL="228600" lvl="0" indent="-228600"/>
            <a:r>
              <a:rPr lang="en-US" dirty="0"/>
              <a:t>Click to edit 3</a:t>
            </a:r>
          </a:p>
        </p:txBody>
      </p:sp>
      <p:sp>
        <p:nvSpPr>
          <p:cNvPr id="65" name="Slide Number Placeholder 5">
            <a:extLst>
              <a:ext uri="{FF2B5EF4-FFF2-40B4-BE49-F238E27FC236}">
                <a16:creationId xmlns:a16="http://schemas.microsoft.com/office/drawing/2014/main" id="{3B7041FA-FBB5-4A96-8BA8-A98A82AEF18D}"/>
              </a:ext>
            </a:extLst>
          </p:cNvPr>
          <p:cNvSpPr>
            <a:spLocks noGrp="1"/>
          </p:cNvSpPr>
          <p:nvPr>
            <p:ph type="sldNum" sz="quarter" idx="12"/>
          </p:nvPr>
        </p:nvSpPr>
        <p:spPr>
          <a:xfrm>
            <a:off x="5870304" y="6373583"/>
            <a:ext cx="451392" cy="258040"/>
          </a:xfrm>
          <a:prstGeom prst="roundRect">
            <a:avLst>
              <a:gd name="adj" fmla="val 50000"/>
            </a:avLst>
          </a:prstGeom>
          <a:solidFill>
            <a:srgbClr val="F2F2F2"/>
          </a:solidFill>
        </p:spPr>
        <p:txBody>
          <a:bodyPr wrap="square" lIns="36000" tIns="36000" rIns="36000" bIns="36000" anchor="ctr" anchorCtr="0">
            <a:spAutoFit/>
          </a:bodyPr>
          <a:lstStyle>
            <a:lvl1pPr marL="0" indent="0" algn="ctr">
              <a:buFont typeface="Arial" panose="020B0604020202020204" pitchFamily="34" charset="0"/>
              <a:buNone/>
              <a:defRPr lang="en-ID" sz="800" smtClean="0">
                <a:solidFill>
                  <a:srgbClr val="FF4648"/>
                </a:solidFill>
                <a:latin typeface="Segoe UI Light" panose="020B0502040204020203" pitchFamily="34" charset="0"/>
                <a:ea typeface="Verdana" panose="020B0604030504040204" pitchFamily="34" charset="0"/>
                <a:cs typeface="Segoe UI Light" panose="020B0502040204020203" pitchFamily="34" charset="0"/>
              </a:defRPr>
            </a:lvl1pPr>
          </a:lstStyle>
          <a:p>
            <a:pPr>
              <a:lnSpc>
                <a:spcPct val="90000"/>
              </a:lnSpc>
              <a:spcBef>
                <a:spcPts val="1000"/>
              </a:spcBef>
            </a:pPr>
            <a:fld id="{C2121D95-DB7A-4450-8B67-5020B006448E}" type="slidenum">
              <a:rPr lang="en-ID" smtClean="0"/>
              <a:pPr>
                <a:lnSpc>
                  <a:spcPct val="90000"/>
                </a:lnSpc>
                <a:spcBef>
                  <a:spcPts val="1000"/>
                </a:spcBef>
              </a:pPr>
              <a:t>‹#›</a:t>
            </a:fld>
            <a:endParaRPr lang="en-ID" dirty="0"/>
          </a:p>
        </p:txBody>
      </p:sp>
    </p:spTree>
    <p:extLst>
      <p:ext uri="{BB962C8B-B14F-4D97-AF65-F5344CB8AC3E}">
        <p14:creationId xmlns:p14="http://schemas.microsoft.com/office/powerpoint/2010/main" val="41689528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D2ED3621-397D-4B3E-8AC7-9D3BEFFAC48A}"/>
              </a:ext>
            </a:extLst>
          </p:cNvPr>
          <p:cNvSpPr/>
          <p:nvPr userDrawn="1"/>
        </p:nvSpPr>
        <p:spPr>
          <a:xfrm rot="10800000" flipV="1">
            <a:off x="4120483" y="0"/>
            <a:ext cx="3340841" cy="5030651"/>
          </a:xfrm>
          <a:custGeom>
            <a:avLst/>
            <a:gdLst>
              <a:gd name="connsiteX0" fmla="*/ 3340841 w 3340841"/>
              <a:gd name="connsiteY0" fmla="*/ 0 h 5030651"/>
              <a:gd name="connsiteX1" fmla="*/ 0 w 3340841"/>
              <a:gd name="connsiteY1" fmla="*/ 0 h 5030651"/>
              <a:gd name="connsiteX2" fmla="*/ 1658 w 3340841"/>
              <a:gd name="connsiteY2" fmla="*/ 38099 h 5030651"/>
              <a:gd name="connsiteX3" fmla="*/ 513560 w 3340841"/>
              <a:gd name="connsiteY3" fmla="*/ 1091293 h 5030651"/>
              <a:gd name="connsiteX4" fmla="*/ 511346 w 3340841"/>
              <a:gd name="connsiteY4" fmla="*/ 3276470 h 5030651"/>
              <a:gd name="connsiteX5" fmla="*/ 2144598 w 3340841"/>
              <a:gd name="connsiteY5" fmla="*/ 4170548 h 5030651"/>
              <a:gd name="connsiteX6" fmla="*/ 2409979 w 3340841"/>
              <a:gd name="connsiteY6" fmla="*/ 5030651 h 5030651"/>
              <a:gd name="connsiteX7" fmla="*/ 3340841 w 3340841"/>
              <a:gd name="connsiteY7" fmla="*/ 5030651 h 5030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0841" h="5030651">
                <a:moveTo>
                  <a:pt x="3340841" y="0"/>
                </a:moveTo>
                <a:lnTo>
                  <a:pt x="0" y="0"/>
                </a:lnTo>
                <a:lnTo>
                  <a:pt x="1658" y="38099"/>
                </a:lnTo>
                <a:cubicBezTo>
                  <a:pt x="35435" y="361998"/>
                  <a:pt x="342622" y="415307"/>
                  <a:pt x="513560" y="1091293"/>
                </a:cubicBezTo>
                <a:cubicBezTo>
                  <a:pt x="706597" y="1854500"/>
                  <a:pt x="289149" y="2588135"/>
                  <a:pt x="511346" y="3276470"/>
                </a:cubicBezTo>
                <a:cubicBezTo>
                  <a:pt x="801086" y="4173695"/>
                  <a:pt x="1373924" y="3031714"/>
                  <a:pt x="2144598" y="4170548"/>
                </a:cubicBezTo>
                <a:cubicBezTo>
                  <a:pt x="2335052" y="4451167"/>
                  <a:pt x="2360151" y="4781492"/>
                  <a:pt x="2409979" y="5030651"/>
                </a:cubicBezTo>
                <a:lnTo>
                  <a:pt x="3340841" y="5030651"/>
                </a:lnTo>
                <a:close/>
              </a:path>
            </a:pathLst>
          </a:custGeom>
          <a:gradFill>
            <a:gsLst>
              <a:gs pos="100000">
                <a:schemeClr val="bg1">
                  <a:lumMod val="95000"/>
                </a:schemeClr>
              </a:gs>
              <a:gs pos="0">
                <a:srgbClr val="F7F7F7"/>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a:p>
        </p:txBody>
      </p:sp>
      <p:sp>
        <p:nvSpPr>
          <p:cNvPr id="9" name="Freeform: Shape 8">
            <a:extLst>
              <a:ext uri="{FF2B5EF4-FFF2-40B4-BE49-F238E27FC236}">
                <a16:creationId xmlns:a16="http://schemas.microsoft.com/office/drawing/2014/main" id="{8D4F4E52-3B24-458C-B5AE-2C6921362E2C}"/>
              </a:ext>
            </a:extLst>
          </p:cNvPr>
          <p:cNvSpPr/>
          <p:nvPr userDrawn="1"/>
        </p:nvSpPr>
        <p:spPr>
          <a:xfrm flipH="1" flipV="1">
            <a:off x="0" y="0"/>
            <a:ext cx="12192000" cy="6858000"/>
          </a:xfrm>
          <a:custGeom>
            <a:avLst/>
            <a:gdLst>
              <a:gd name="connsiteX0" fmla="*/ 12192000 w 12192000"/>
              <a:gd name="connsiteY0" fmla="*/ 6858000 h 6858000"/>
              <a:gd name="connsiteX1" fmla="*/ 5687569 w 12192000"/>
              <a:gd name="connsiteY1" fmla="*/ 6858000 h 6858000"/>
              <a:gd name="connsiteX2" fmla="*/ 5776256 w 12192000"/>
              <a:gd name="connsiteY2" fmla="*/ 6686956 h 6858000"/>
              <a:gd name="connsiteX3" fmla="*/ 7080034 w 12192000"/>
              <a:gd name="connsiteY3" fmla="*/ 3777471 h 6858000"/>
              <a:gd name="connsiteX4" fmla="*/ 37761 w 12192000"/>
              <a:gd name="connsiteY4" fmla="*/ 3019553 h 6858000"/>
              <a:gd name="connsiteX5" fmla="*/ 0 w 12192000"/>
              <a:gd name="connsiteY5" fmla="*/ 3039663 h 6858000"/>
              <a:gd name="connsiteX6" fmla="*/ 0 w 12192000"/>
              <a:gd name="connsiteY6" fmla="*/ 0 h 6858000"/>
              <a:gd name="connsiteX7" fmla="*/ 12192000 w 12192000"/>
              <a:gd name="connsiteY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12192000" y="6858000"/>
                </a:moveTo>
                <a:lnTo>
                  <a:pt x="5687569" y="6858000"/>
                </a:lnTo>
                <a:lnTo>
                  <a:pt x="5776256" y="6686956"/>
                </a:lnTo>
                <a:cubicBezTo>
                  <a:pt x="6273488" y="5787477"/>
                  <a:pt x="6937807" y="5209953"/>
                  <a:pt x="7080034" y="3777471"/>
                </a:cubicBezTo>
                <a:cubicBezTo>
                  <a:pt x="7522518" y="-665461"/>
                  <a:pt x="1960904" y="2004218"/>
                  <a:pt x="37761" y="3019553"/>
                </a:cubicBezTo>
                <a:lnTo>
                  <a:pt x="0" y="3039663"/>
                </a:lnTo>
                <a:lnTo>
                  <a:pt x="0" y="0"/>
                </a:lnTo>
                <a:lnTo>
                  <a:pt x="12192000" y="0"/>
                </a:lnTo>
                <a:close/>
              </a:path>
            </a:pathLst>
          </a:custGeom>
          <a:gradFill>
            <a:gsLst>
              <a:gs pos="29000">
                <a:srgbClr val="06427B"/>
              </a:gs>
              <a:gs pos="100000">
                <a:srgbClr val="4B6CB7"/>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a:solidFill>
                <a:schemeClr val="lt1"/>
              </a:solidFill>
            </a:endParaRPr>
          </a:p>
        </p:txBody>
      </p:sp>
      <p:sp>
        <p:nvSpPr>
          <p:cNvPr id="27" name="Title 1">
            <a:extLst>
              <a:ext uri="{FF2B5EF4-FFF2-40B4-BE49-F238E27FC236}">
                <a16:creationId xmlns:a16="http://schemas.microsoft.com/office/drawing/2014/main" id="{CD052EF3-7A2F-4A1A-9E97-ECAE747D9C96}"/>
              </a:ext>
            </a:extLst>
          </p:cNvPr>
          <p:cNvSpPr>
            <a:spLocks noGrp="1"/>
          </p:cNvSpPr>
          <p:nvPr>
            <p:ph type="title"/>
          </p:nvPr>
        </p:nvSpPr>
        <p:spPr>
          <a:xfrm>
            <a:off x="4862286" y="632224"/>
            <a:ext cx="6612164" cy="680356"/>
          </a:xfrm>
        </p:spPr>
        <p:txBody>
          <a:bodyPr wrap="square" tIns="90000" bIns="90000" anchor="t" anchorCtr="0">
            <a:spAutoFit/>
          </a:bodyPr>
          <a:lstStyle>
            <a:lvl1pPr marL="0" indent="0" algn="r">
              <a:buFont typeface="Arial" panose="020B0604020202020204" pitchFamily="34" charset="0"/>
              <a:buNone/>
              <a:defRPr lang="en-ID" sz="3600" b="1" dirty="0">
                <a:solidFill>
                  <a:srgbClr val="06427B"/>
                </a:solidFill>
                <a:latin typeface="Segoe UI" panose="020B0502040204020203" pitchFamily="34" charset="0"/>
                <a:ea typeface="Verdana" panose="020B0604030504040204" pitchFamily="34" charset="0"/>
                <a:cs typeface="Segoe UI" panose="020B0502040204020203" pitchFamily="34" charset="0"/>
              </a:defRPr>
            </a:lvl1pPr>
          </a:lstStyle>
          <a:p>
            <a:pPr marL="0" lvl="0" algn="ctr"/>
            <a:r>
              <a:rPr lang="en-US" dirty="0"/>
              <a:t>Click to edit Master title style</a:t>
            </a:r>
            <a:endParaRPr lang="en-ID" dirty="0"/>
          </a:p>
        </p:txBody>
      </p:sp>
      <p:sp>
        <p:nvSpPr>
          <p:cNvPr id="28" name="Freeform: Shape 27">
            <a:extLst>
              <a:ext uri="{FF2B5EF4-FFF2-40B4-BE49-F238E27FC236}">
                <a16:creationId xmlns:a16="http://schemas.microsoft.com/office/drawing/2014/main" id="{2D632F08-6573-47A6-A375-6CF61D6BF99A}"/>
              </a:ext>
            </a:extLst>
          </p:cNvPr>
          <p:cNvSpPr/>
          <p:nvPr userDrawn="1"/>
        </p:nvSpPr>
        <p:spPr>
          <a:xfrm rot="20251569" flipH="1" flipV="1">
            <a:off x="-245770" y="3855237"/>
            <a:ext cx="4268325" cy="3969298"/>
          </a:xfrm>
          <a:custGeom>
            <a:avLst/>
            <a:gdLst>
              <a:gd name="connsiteX0" fmla="*/ 3356750 w 4268325"/>
              <a:gd name="connsiteY0" fmla="*/ 3969298 h 3969298"/>
              <a:gd name="connsiteX1" fmla="*/ 3342955 w 4268325"/>
              <a:gd name="connsiteY1" fmla="*/ 3923959 h 3969298"/>
              <a:gd name="connsiteX2" fmla="*/ 3017630 w 4268325"/>
              <a:gd name="connsiteY2" fmla="*/ 3375501 h 3969298"/>
              <a:gd name="connsiteX3" fmla="*/ 704212 w 4268325"/>
              <a:gd name="connsiteY3" fmla="*/ 2632594 h 3969298"/>
              <a:gd name="connsiteX4" fmla="*/ 707346 w 4268325"/>
              <a:gd name="connsiteY4" fmla="*/ 816888 h 3969298"/>
              <a:gd name="connsiteX5" fmla="*/ 20162 w 4268325"/>
              <a:gd name="connsiteY5" fmla="*/ 39188 h 3969298"/>
              <a:gd name="connsiteX6" fmla="*/ 0 w 4268325"/>
              <a:gd name="connsiteY6" fmla="*/ 0 h 3969298"/>
              <a:gd name="connsiteX7" fmla="*/ 4268325 w 4268325"/>
              <a:gd name="connsiteY7" fmla="*/ 1765717 h 3969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68325" h="3969298">
                <a:moveTo>
                  <a:pt x="3356750" y="3969298"/>
                </a:moveTo>
                <a:lnTo>
                  <a:pt x="3342955" y="3923959"/>
                </a:lnTo>
                <a:cubicBezTo>
                  <a:pt x="3290535" y="3748492"/>
                  <a:pt x="3219956" y="3550381"/>
                  <a:pt x="3017630" y="3375501"/>
                </a:cubicBezTo>
                <a:cubicBezTo>
                  <a:pt x="1926010" y="2429223"/>
                  <a:pt x="1114614" y="3378119"/>
                  <a:pt x="704212" y="2632594"/>
                </a:cubicBezTo>
                <a:cubicBezTo>
                  <a:pt x="389480" y="2060646"/>
                  <a:pt x="980775" y="1451051"/>
                  <a:pt x="707346" y="816888"/>
                </a:cubicBezTo>
                <a:cubicBezTo>
                  <a:pt x="497079" y="330088"/>
                  <a:pt x="142203" y="231910"/>
                  <a:pt x="20162" y="39188"/>
                </a:cubicBezTo>
                <a:lnTo>
                  <a:pt x="0" y="0"/>
                </a:lnTo>
                <a:lnTo>
                  <a:pt x="4268325" y="1765717"/>
                </a:lnTo>
                <a:close/>
              </a:path>
            </a:pathLst>
          </a:custGeom>
          <a:gradFill flip="none" rotWithShape="1">
            <a:gsLst>
              <a:gs pos="0">
                <a:srgbClr val="FF1D1D"/>
              </a:gs>
              <a:gs pos="29000">
                <a:srgbClr val="FF4648"/>
              </a:gs>
            </a:gsLst>
            <a:lin ang="7200000" scaled="0"/>
            <a:tileRect/>
          </a:gradFill>
          <a:ln w="12700" cap="flat" cmpd="sng" algn="ctr">
            <a:noFill/>
            <a:prstDash val="solid"/>
            <a:miter lim="800000"/>
          </a:ln>
          <a:effectLst>
            <a:outerShdw blurRad="355600" sx="102000" sy="102000" algn="ctr" rotWithShape="0">
              <a:prstClr val="black">
                <a:alpha val="19000"/>
              </a:prstClr>
            </a:outerShdw>
          </a:effectLst>
        </p:spPr>
        <p:txBody>
          <a:bodyPr wrap="square" rtlCol="0" anchor="ctr">
            <a:noAutofit/>
          </a:bodyPr>
          <a:lstStyle/>
          <a:p>
            <a:pPr algn="ctr"/>
            <a:endParaRPr lang="en-ID" kern="0">
              <a:solidFill>
                <a:prstClr val="white"/>
              </a:solidFill>
              <a:latin typeface="Segoe UI Light"/>
            </a:endParaRPr>
          </a:p>
        </p:txBody>
      </p:sp>
      <p:sp>
        <p:nvSpPr>
          <p:cNvPr id="29" name="Freeform: Shape 28">
            <a:extLst>
              <a:ext uri="{FF2B5EF4-FFF2-40B4-BE49-F238E27FC236}">
                <a16:creationId xmlns:a16="http://schemas.microsoft.com/office/drawing/2014/main" id="{E6F871F8-86C2-4A04-8CC1-15FA1C88D566}"/>
              </a:ext>
            </a:extLst>
          </p:cNvPr>
          <p:cNvSpPr/>
          <p:nvPr userDrawn="1"/>
        </p:nvSpPr>
        <p:spPr>
          <a:xfrm rot="11957686" flipH="1">
            <a:off x="-188792" y="4076079"/>
            <a:ext cx="2391496" cy="1587172"/>
          </a:xfrm>
          <a:custGeom>
            <a:avLst/>
            <a:gdLst>
              <a:gd name="connsiteX0" fmla="*/ 399231 w 2391496"/>
              <a:gd name="connsiteY0" fmla="*/ 1568053 h 1587172"/>
              <a:gd name="connsiteX1" fmla="*/ 895510 w 2391496"/>
              <a:gd name="connsiteY1" fmla="*/ 1460686 h 1587172"/>
              <a:gd name="connsiteX2" fmla="*/ 1181952 w 2391496"/>
              <a:gd name="connsiteY2" fmla="*/ 1169789 h 1587172"/>
              <a:gd name="connsiteX3" fmla="*/ 1544125 w 2391496"/>
              <a:gd name="connsiteY3" fmla="*/ 1003403 h 1587172"/>
              <a:gd name="connsiteX4" fmla="*/ 1995394 w 2391496"/>
              <a:gd name="connsiteY4" fmla="*/ 1129252 h 1587172"/>
              <a:gd name="connsiteX5" fmla="*/ 2340417 w 2391496"/>
              <a:gd name="connsiteY5" fmla="*/ 908962 h 1587172"/>
              <a:gd name="connsiteX6" fmla="*/ 2349326 w 2391496"/>
              <a:gd name="connsiteY6" fmla="*/ 524962 h 1587172"/>
              <a:gd name="connsiteX7" fmla="*/ 2030142 w 2391496"/>
              <a:gd name="connsiteY7" fmla="*/ 305340 h 1587172"/>
              <a:gd name="connsiteX8" fmla="*/ 1744591 w 2391496"/>
              <a:gd name="connsiteY8" fmla="*/ 398223 h 1587172"/>
              <a:gd name="connsiteX9" fmla="*/ 1448793 w 2391496"/>
              <a:gd name="connsiteY9" fmla="*/ 442325 h 1587172"/>
              <a:gd name="connsiteX10" fmla="*/ 1181061 w 2391496"/>
              <a:gd name="connsiteY10" fmla="*/ 220701 h 1587172"/>
              <a:gd name="connsiteX11" fmla="*/ 533338 w 2391496"/>
              <a:gd name="connsiteY11" fmla="*/ 7986 h 1587172"/>
              <a:gd name="connsiteX12" fmla="*/ 451594 w 2391496"/>
              <a:gd name="connsiteY12" fmla="*/ 25984 h 1587172"/>
              <a:gd name="connsiteX13" fmla="*/ 389963 w 2391496"/>
              <a:gd name="connsiteY13" fmla="*/ 47792 h 1587172"/>
              <a:gd name="connsiteX14" fmla="*/ 0 w 2391496"/>
              <a:gd name="connsiteY14" fmla="*/ 1161677 h 1587172"/>
              <a:gd name="connsiteX15" fmla="*/ 21257 w 2391496"/>
              <a:gd name="connsiteY15" fmla="*/ 1216520 h 1587172"/>
              <a:gd name="connsiteX16" fmla="*/ 325745 w 2391496"/>
              <a:gd name="connsiteY16" fmla="*/ 1540427 h 1587172"/>
              <a:gd name="connsiteX17" fmla="*/ 399231 w 2391496"/>
              <a:gd name="connsiteY17" fmla="*/ 1568053 h 1587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391496" h="1587172">
                <a:moveTo>
                  <a:pt x="399231" y="1568053"/>
                </a:moveTo>
                <a:cubicBezTo>
                  <a:pt x="572957" y="1617772"/>
                  <a:pt x="759473" y="1566515"/>
                  <a:pt x="895510" y="1460686"/>
                </a:cubicBezTo>
                <a:cubicBezTo>
                  <a:pt x="1002648" y="1377381"/>
                  <a:pt x="1084171" y="1264454"/>
                  <a:pt x="1181952" y="1169789"/>
                </a:cubicBezTo>
                <a:cubicBezTo>
                  <a:pt x="1279736" y="1075126"/>
                  <a:pt x="1403578" y="996498"/>
                  <a:pt x="1544125" y="1003403"/>
                </a:cubicBezTo>
                <a:cubicBezTo>
                  <a:pt x="1697370" y="1011201"/>
                  <a:pt x="1844155" y="1134819"/>
                  <a:pt x="1995394" y="1129252"/>
                </a:cubicBezTo>
                <a:cubicBezTo>
                  <a:pt x="2127033" y="1124351"/>
                  <a:pt x="2278050" y="1017882"/>
                  <a:pt x="2340417" y="908962"/>
                </a:cubicBezTo>
                <a:cubicBezTo>
                  <a:pt x="2403453" y="798929"/>
                  <a:pt x="2410134" y="649696"/>
                  <a:pt x="2349326" y="524962"/>
                </a:cubicBezTo>
                <a:cubicBezTo>
                  <a:pt x="2288519" y="400450"/>
                  <a:pt x="2158885" y="307568"/>
                  <a:pt x="2030142" y="305340"/>
                </a:cubicBezTo>
                <a:cubicBezTo>
                  <a:pt x="1926569" y="303560"/>
                  <a:pt x="1835246" y="355234"/>
                  <a:pt x="1744591" y="398223"/>
                </a:cubicBezTo>
                <a:cubicBezTo>
                  <a:pt x="1653936" y="441212"/>
                  <a:pt x="1550141" y="476850"/>
                  <a:pt x="1448793" y="442325"/>
                </a:cubicBezTo>
                <a:cubicBezTo>
                  <a:pt x="1341433" y="405797"/>
                  <a:pt x="1266370" y="301778"/>
                  <a:pt x="1181061" y="220701"/>
                </a:cubicBezTo>
                <a:cubicBezTo>
                  <a:pt x="1003539" y="52088"/>
                  <a:pt x="755409" y="-26540"/>
                  <a:pt x="533338" y="7986"/>
                </a:cubicBezTo>
                <a:cubicBezTo>
                  <a:pt x="505579" y="12301"/>
                  <a:pt x="478293" y="18336"/>
                  <a:pt x="451594" y="25984"/>
                </a:cubicBezTo>
                <a:lnTo>
                  <a:pt x="389963" y="47792"/>
                </a:lnTo>
                <a:lnTo>
                  <a:pt x="0" y="1161677"/>
                </a:lnTo>
                <a:lnTo>
                  <a:pt x="21257" y="1216520"/>
                </a:lnTo>
                <a:cubicBezTo>
                  <a:pt x="88612" y="1355122"/>
                  <a:pt x="191767" y="1477280"/>
                  <a:pt x="325745" y="1540427"/>
                </a:cubicBezTo>
                <a:cubicBezTo>
                  <a:pt x="349856" y="1551786"/>
                  <a:pt x="374413" y="1560950"/>
                  <a:pt x="399231" y="1568053"/>
                </a:cubicBezTo>
                <a:close/>
              </a:path>
            </a:pathLst>
          </a:custGeom>
          <a:gradFill flip="none" rotWithShape="1">
            <a:gsLst>
              <a:gs pos="73000">
                <a:srgbClr val="EF3F41"/>
              </a:gs>
              <a:gs pos="100000">
                <a:srgbClr val="FF1D1D"/>
              </a:gs>
            </a:gsLst>
            <a:lin ang="3000000" scaled="0"/>
            <a:tileRect/>
          </a:gradFill>
          <a:ln w="12700" cap="flat" cmpd="sng" algn="ctr">
            <a:noFill/>
            <a:prstDash val="solid"/>
            <a:miter lim="800000"/>
          </a:ln>
          <a:effectLst>
            <a:outerShdw blurRad="355600" sx="102000" sy="102000" algn="ctr" rotWithShape="0">
              <a:prstClr val="black">
                <a:alpha val="19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sz="3600" b="1">
              <a:solidFill>
                <a:schemeClr val="bg1"/>
              </a:solidFill>
              <a:latin typeface="Segoe UI" panose="020B0502040204020203" pitchFamily="34" charset="0"/>
              <a:ea typeface="Verdana" panose="020B0604030504040204" pitchFamily="34" charset="0"/>
              <a:cs typeface="Segoe UI" panose="020B0502040204020203" pitchFamily="34" charset="0"/>
            </a:endParaRPr>
          </a:p>
        </p:txBody>
      </p:sp>
      <p:sp>
        <p:nvSpPr>
          <p:cNvPr id="30" name="Freeform: Shape 29">
            <a:extLst>
              <a:ext uri="{FF2B5EF4-FFF2-40B4-BE49-F238E27FC236}">
                <a16:creationId xmlns:a16="http://schemas.microsoft.com/office/drawing/2014/main" id="{C9F64C5B-0290-4026-B945-133C9ED6B8AD}"/>
              </a:ext>
            </a:extLst>
          </p:cNvPr>
          <p:cNvSpPr/>
          <p:nvPr userDrawn="1"/>
        </p:nvSpPr>
        <p:spPr>
          <a:xfrm rot="9612753" flipH="1">
            <a:off x="2388037" y="5851573"/>
            <a:ext cx="512300" cy="445477"/>
          </a:xfrm>
          <a:custGeom>
            <a:avLst/>
            <a:gdLst>
              <a:gd name="connsiteX0" fmla="*/ 65854 w 300117"/>
              <a:gd name="connsiteY0" fmla="*/ 21480 h 260971"/>
              <a:gd name="connsiteX1" fmla="*/ 3742 w 300117"/>
              <a:gd name="connsiteY1" fmla="*/ 130958 h 260971"/>
              <a:gd name="connsiteX2" fmla="*/ 12876 w 300117"/>
              <a:gd name="connsiteY2" fmla="*/ 222428 h 260971"/>
              <a:gd name="connsiteX3" fmla="*/ 91559 w 300117"/>
              <a:gd name="connsiteY3" fmla="*/ 258312 h 260971"/>
              <a:gd name="connsiteX4" fmla="*/ 149495 w 300117"/>
              <a:gd name="connsiteY4" fmla="*/ 186284 h 260971"/>
              <a:gd name="connsiteX5" fmla="*/ 214477 w 300117"/>
              <a:gd name="connsiteY5" fmla="*/ 122998 h 260971"/>
              <a:gd name="connsiteX6" fmla="*/ 274892 w 300117"/>
              <a:gd name="connsiteY6" fmla="*/ 127826 h 260971"/>
              <a:gd name="connsiteX7" fmla="*/ 303730 w 300117"/>
              <a:gd name="connsiteY7" fmla="*/ 68846 h 260971"/>
              <a:gd name="connsiteX8" fmla="*/ 251144 w 300117"/>
              <a:gd name="connsiteY8" fmla="*/ 21871 h 260971"/>
              <a:gd name="connsiteX9" fmla="*/ 65854 w 300117"/>
              <a:gd name="connsiteY9" fmla="*/ 21480 h 260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0117" h="260971">
                <a:moveTo>
                  <a:pt x="65854" y="21480"/>
                </a:moveTo>
                <a:cubicBezTo>
                  <a:pt x="31666" y="47447"/>
                  <a:pt x="11963" y="88811"/>
                  <a:pt x="3742" y="130958"/>
                </a:cubicBezTo>
                <a:cubicBezTo>
                  <a:pt x="-2260" y="161622"/>
                  <a:pt x="-2260" y="195026"/>
                  <a:pt x="12876" y="222428"/>
                </a:cubicBezTo>
                <a:cubicBezTo>
                  <a:pt x="28143" y="249700"/>
                  <a:pt x="61939" y="268359"/>
                  <a:pt x="91559" y="258312"/>
                </a:cubicBezTo>
                <a:cubicBezTo>
                  <a:pt x="121702" y="248134"/>
                  <a:pt x="136316" y="215121"/>
                  <a:pt x="149495" y="186284"/>
                </a:cubicBezTo>
                <a:cubicBezTo>
                  <a:pt x="162674" y="157316"/>
                  <a:pt x="182769" y="125477"/>
                  <a:pt x="214477" y="122998"/>
                </a:cubicBezTo>
                <a:cubicBezTo>
                  <a:pt x="234703" y="121432"/>
                  <a:pt x="255189" y="132784"/>
                  <a:pt x="274892" y="127826"/>
                </a:cubicBezTo>
                <a:cubicBezTo>
                  <a:pt x="298641" y="121824"/>
                  <a:pt x="310906" y="92334"/>
                  <a:pt x="303730" y="68846"/>
                </a:cubicBezTo>
                <a:cubicBezTo>
                  <a:pt x="296553" y="45489"/>
                  <a:pt x="274501" y="29048"/>
                  <a:pt x="251144" y="21871"/>
                </a:cubicBezTo>
                <a:cubicBezTo>
                  <a:pt x="195035" y="4778"/>
                  <a:pt x="116874" y="-17144"/>
                  <a:pt x="65854" y="21480"/>
                </a:cubicBezTo>
                <a:close/>
              </a:path>
            </a:pathLst>
          </a:custGeom>
          <a:gradFill flip="none" rotWithShape="1">
            <a:gsLst>
              <a:gs pos="73000">
                <a:srgbClr val="EF3F41"/>
              </a:gs>
              <a:gs pos="100000">
                <a:srgbClr val="FF1D1D"/>
              </a:gs>
            </a:gsLst>
            <a:lin ang="3000000" scaled="0"/>
            <a:tileRect/>
          </a:gradFill>
          <a:ln w="12700" cap="flat" cmpd="sng" algn="ctr">
            <a:noFill/>
            <a:prstDash val="solid"/>
            <a:miter lim="800000"/>
          </a:ln>
          <a:effectLst>
            <a:outerShdw blurRad="355600" sx="102000" sy="102000" algn="ctr" rotWithShape="0">
              <a:prstClr val="black">
                <a:alpha val="19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sz="3600" b="1">
              <a:solidFill>
                <a:schemeClr val="bg1"/>
              </a:solidFill>
              <a:latin typeface="Segoe UI" panose="020B0502040204020203" pitchFamily="34" charset="0"/>
              <a:ea typeface="Verdana" panose="020B0604030504040204" pitchFamily="34" charset="0"/>
              <a:cs typeface="Segoe UI" panose="020B0502040204020203" pitchFamily="34" charset="0"/>
            </a:endParaRPr>
          </a:p>
        </p:txBody>
      </p:sp>
      <p:sp>
        <p:nvSpPr>
          <p:cNvPr id="31" name="Freeform: Shape 30">
            <a:extLst>
              <a:ext uri="{FF2B5EF4-FFF2-40B4-BE49-F238E27FC236}">
                <a16:creationId xmlns:a16="http://schemas.microsoft.com/office/drawing/2014/main" id="{C1846A08-D689-4145-A2EF-DA2DC062D18A}"/>
              </a:ext>
            </a:extLst>
          </p:cNvPr>
          <p:cNvSpPr/>
          <p:nvPr userDrawn="1"/>
        </p:nvSpPr>
        <p:spPr>
          <a:xfrm rot="11957686" flipH="1">
            <a:off x="2873560" y="5031923"/>
            <a:ext cx="222739" cy="334108"/>
          </a:xfrm>
          <a:custGeom>
            <a:avLst/>
            <a:gdLst>
              <a:gd name="connsiteX0" fmla="*/ 307 w 130486"/>
              <a:gd name="connsiteY0" fmla="*/ 72460 h 195728"/>
              <a:gd name="connsiteX1" fmla="*/ 30971 w 130486"/>
              <a:gd name="connsiteY1" fmla="*/ 165105 h 195728"/>
              <a:gd name="connsiteX2" fmla="*/ 74945 w 130486"/>
              <a:gd name="connsiteY2" fmla="*/ 194334 h 195728"/>
              <a:gd name="connsiteX3" fmla="*/ 125182 w 130486"/>
              <a:gd name="connsiteY3" fmla="*/ 182982 h 195728"/>
              <a:gd name="connsiteX4" fmla="*/ 138753 w 130486"/>
              <a:gd name="connsiteY4" fmla="*/ 109518 h 195728"/>
              <a:gd name="connsiteX5" fmla="*/ 78077 w 130486"/>
              <a:gd name="connsiteY5" fmla="*/ 2128 h 195728"/>
              <a:gd name="connsiteX6" fmla="*/ 307 w 130486"/>
              <a:gd name="connsiteY6" fmla="*/ 72460 h 195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486" h="195728">
                <a:moveTo>
                  <a:pt x="307" y="72460"/>
                </a:moveTo>
                <a:cubicBezTo>
                  <a:pt x="-2042" y="105734"/>
                  <a:pt x="9180" y="139791"/>
                  <a:pt x="30971" y="165105"/>
                </a:cubicBezTo>
                <a:cubicBezTo>
                  <a:pt x="42584" y="178676"/>
                  <a:pt x="57590" y="190028"/>
                  <a:pt x="74945" y="194334"/>
                </a:cubicBezTo>
                <a:cubicBezTo>
                  <a:pt x="92300" y="198640"/>
                  <a:pt x="112133" y="195247"/>
                  <a:pt x="125182" y="182982"/>
                </a:cubicBezTo>
                <a:cubicBezTo>
                  <a:pt x="144102" y="165105"/>
                  <a:pt x="143841" y="135093"/>
                  <a:pt x="138753" y="109518"/>
                </a:cubicBezTo>
                <a:cubicBezTo>
                  <a:pt x="131706" y="74939"/>
                  <a:pt x="116700" y="13219"/>
                  <a:pt x="78077" y="2128"/>
                </a:cubicBezTo>
                <a:cubicBezTo>
                  <a:pt x="33842" y="-10399"/>
                  <a:pt x="3047" y="34880"/>
                  <a:pt x="307" y="72460"/>
                </a:cubicBezTo>
                <a:close/>
              </a:path>
            </a:pathLst>
          </a:custGeom>
          <a:gradFill flip="none" rotWithShape="1">
            <a:gsLst>
              <a:gs pos="73000">
                <a:srgbClr val="EF3F41"/>
              </a:gs>
              <a:gs pos="100000">
                <a:srgbClr val="FF1D1D"/>
              </a:gs>
            </a:gsLst>
            <a:lin ang="3000000" scaled="0"/>
            <a:tileRect/>
          </a:gradFill>
          <a:ln w="12700" cap="flat" cmpd="sng" algn="ctr">
            <a:noFill/>
            <a:prstDash val="solid"/>
            <a:miter lim="800000"/>
          </a:ln>
          <a:effectLst>
            <a:outerShdw blurRad="355600" sx="102000" sy="102000" algn="ctr" rotWithShape="0">
              <a:prstClr val="black">
                <a:alpha val="19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sz="3600" b="1">
              <a:solidFill>
                <a:schemeClr val="bg1"/>
              </a:solidFill>
              <a:latin typeface="Segoe UI" panose="020B0502040204020203" pitchFamily="34" charset="0"/>
              <a:ea typeface="Verdana" panose="020B0604030504040204" pitchFamily="34" charset="0"/>
              <a:cs typeface="Segoe UI" panose="020B0502040204020203" pitchFamily="34" charset="0"/>
            </a:endParaRPr>
          </a:p>
        </p:txBody>
      </p:sp>
      <p:sp>
        <p:nvSpPr>
          <p:cNvPr id="32" name="Freeform: Shape 31">
            <a:extLst>
              <a:ext uri="{FF2B5EF4-FFF2-40B4-BE49-F238E27FC236}">
                <a16:creationId xmlns:a16="http://schemas.microsoft.com/office/drawing/2014/main" id="{D5317F14-A37B-46DD-BB97-E746D8D31426}"/>
              </a:ext>
            </a:extLst>
          </p:cNvPr>
          <p:cNvSpPr/>
          <p:nvPr userDrawn="1"/>
        </p:nvSpPr>
        <p:spPr>
          <a:xfrm rot="11957686" flipH="1">
            <a:off x="1040513" y="5452198"/>
            <a:ext cx="66822" cy="89095"/>
          </a:xfrm>
          <a:custGeom>
            <a:avLst/>
            <a:gdLst>
              <a:gd name="connsiteX0" fmla="*/ 661 w 39145"/>
              <a:gd name="connsiteY0" fmla="*/ 39307 h 52194"/>
              <a:gd name="connsiteX1" fmla="*/ 26106 w 39145"/>
              <a:gd name="connsiteY1" fmla="*/ 64099 h 52194"/>
              <a:gd name="connsiteX2" fmla="*/ 42938 w 39145"/>
              <a:gd name="connsiteY2" fmla="*/ 8121 h 52194"/>
              <a:gd name="connsiteX3" fmla="*/ 661 w 39145"/>
              <a:gd name="connsiteY3" fmla="*/ 39307 h 52194"/>
            </a:gdLst>
            <a:ahLst/>
            <a:cxnLst>
              <a:cxn ang="0">
                <a:pos x="connsiteX0" y="connsiteY0"/>
              </a:cxn>
              <a:cxn ang="0">
                <a:pos x="connsiteX1" y="connsiteY1"/>
              </a:cxn>
              <a:cxn ang="0">
                <a:pos x="connsiteX2" y="connsiteY2"/>
              </a:cxn>
              <a:cxn ang="0">
                <a:pos x="connsiteX3" y="connsiteY3"/>
              </a:cxn>
            </a:cxnLst>
            <a:rect l="l" t="t" r="r" b="b"/>
            <a:pathLst>
              <a:path w="39145" h="52194">
                <a:moveTo>
                  <a:pt x="661" y="39307"/>
                </a:moveTo>
                <a:cubicBezTo>
                  <a:pt x="3662" y="51442"/>
                  <a:pt x="13971" y="61229"/>
                  <a:pt x="26106" y="64099"/>
                </a:cubicBezTo>
                <a:cubicBezTo>
                  <a:pt x="55726" y="71146"/>
                  <a:pt x="55204" y="24171"/>
                  <a:pt x="42938" y="8121"/>
                </a:cubicBezTo>
                <a:cubicBezTo>
                  <a:pt x="25062" y="-15236"/>
                  <a:pt x="-4819" y="16994"/>
                  <a:pt x="661" y="39307"/>
                </a:cubicBezTo>
                <a:close/>
              </a:path>
            </a:pathLst>
          </a:custGeom>
          <a:gradFill flip="none" rotWithShape="1">
            <a:gsLst>
              <a:gs pos="73000">
                <a:srgbClr val="EF3F41"/>
              </a:gs>
              <a:gs pos="100000">
                <a:srgbClr val="FF1D1D"/>
              </a:gs>
            </a:gsLst>
            <a:lin ang="3000000" scaled="0"/>
            <a:tileRect/>
          </a:gradFill>
          <a:ln w="12700" cap="flat" cmpd="sng" algn="ctr">
            <a:noFill/>
            <a:prstDash val="solid"/>
            <a:miter lim="800000"/>
          </a:ln>
          <a:effectLst>
            <a:outerShdw blurRad="355600" sx="102000" sy="102000" algn="ctr" rotWithShape="0">
              <a:prstClr val="black">
                <a:alpha val="19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sz="3600" b="1">
              <a:solidFill>
                <a:schemeClr val="bg1"/>
              </a:solidFill>
              <a:latin typeface="Segoe UI" panose="020B0502040204020203" pitchFamily="34" charset="0"/>
              <a:ea typeface="Verdana" panose="020B0604030504040204" pitchFamily="34" charset="0"/>
              <a:cs typeface="Segoe UI" panose="020B0502040204020203" pitchFamily="34" charset="0"/>
            </a:endParaRPr>
          </a:p>
        </p:txBody>
      </p:sp>
      <p:sp>
        <p:nvSpPr>
          <p:cNvPr id="33" name="Freeform: Shape 32">
            <a:extLst>
              <a:ext uri="{FF2B5EF4-FFF2-40B4-BE49-F238E27FC236}">
                <a16:creationId xmlns:a16="http://schemas.microsoft.com/office/drawing/2014/main" id="{FC995EAC-07BB-4244-9057-06F2D0AD147B}"/>
              </a:ext>
            </a:extLst>
          </p:cNvPr>
          <p:cNvSpPr/>
          <p:nvPr userDrawn="1"/>
        </p:nvSpPr>
        <p:spPr>
          <a:xfrm rot="11957686" flipH="1">
            <a:off x="2713736" y="5306389"/>
            <a:ext cx="89095" cy="111369"/>
          </a:xfrm>
          <a:custGeom>
            <a:avLst/>
            <a:gdLst>
              <a:gd name="connsiteX0" fmla="*/ 12051 w 52194"/>
              <a:gd name="connsiteY0" fmla="*/ 4505 h 65242"/>
              <a:gd name="connsiteX1" fmla="*/ 1090 w 52194"/>
              <a:gd name="connsiteY1" fmla="*/ 46521 h 65242"/>
              <a:gd name="connsiteX2" fmla="*/ 62810 w 52194"/>
              <a:gd name="connsiteY2" fmla="*/ 47435 h 65242"/>
              <a:gd name="connsiteX3" fmla="*/ 12051 w 52194"/>
              <a:gd name="connsiteY3" fmla="*/ 4505 h 65242"/>
            </a:gdLst>
            <a:ahLst/>
            <a:cxnLst>
              <a:cxn ang="0">
                <a:pos x="connsiteX0" y="connsiteY0"/>
              </a:cxn>
              <a:cxn ang="0">
                <a:pos x="connsiteX1" y="connsiteY1"/>
              </a:cxn>
              <a:cxn ang="0">
                <a:pos x="connsiteX2" y="connsiteY2"/>
              </a:cxn>
              <a:cxn ang="0">
                <a:pos x="connsiteX3" y="connsiteY3"/>
              </a:cxn>
            </a:cxnLst>
            <a:rect l="l" t="t" r="r" b="b"/>
            <a:pathLst>
              <a:path w="52194" h="65242">
                <a:moveTo>
                  <a:pt x="12051" y="4505"/>
                </a:moveTo>
                <a:cubicBezTo>
                  <a:pt x="2004" y="12856"/>
                  <a:pt x="-2172" y="29819"/>
                  <a:pt x="1090" y="46521"/>
                </a:cubicBezTo>
                <a:cubicBezTo>
                  <a:pt x="9180" y="87233"/>
                  <a:pt x="53676" y="69356"/>
                  <a:pt x="62810" y="47435"/>
                </a:cubicBezTo>
                <a:cubicBezTo>
                  <a:pt x="76120" y="15596"/>
                  <a:pt x="30580" y="-10893"/>
                  <a:pt x="12051" y="4505"/>
                </a:cubicBezTo>
                <a:close/>
              </a:path>
            </a:pathLst>
          </a:custGeom>
          <a:gradFill flip="none" rotWithShape="1">
            <a:gsLst>
              <a:gs pos="73000">
                <a:srgbClr val="EF3F41"/>
              </a:gs>
              <a:gs pos="100000">
                <a:srgbClr val="FF1D1D"/>
              </a:gs>
            </a:gsLst>
            <a:lin ang="3000000" scaled="0"/>
            <a:tileRect/>
          </a:gradFill>
          <a:ln w="12700" cap="flat" cmpd="sng" algn="ctr">
            <a:noFill/>
            <a:prstDash val="solid"/>
            <a:miter lim="800000"/>
          </a:ln>
          <a:effectLst>
            <a:outerShdw blurRad="355600" sx="102000" sy="102000" algn="ctr" rotWithShape="0">
              <a:prstClr val="black">
                <a:alpha val="19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sz="3600" b="1">
              <a:solidFill>
                <a:schemeClr val="bg1"/>
              </a:solidFill>
              <a:latin typeface="Segoe UI" panose="020B0502040204020203" pitchFamily="34" charset="0"/>
              <a:ea typeface="Verdana" panose="020B0604030504040204" pitchFamily="34" charset="0"/>
              <a:cs typeface="Segoe UI" panose="020B0502040204020203" pitchFamily="34" charset="0"/>
            </a:endParaRPr>
          </a:p>
        </p:txBody>
      </p:sp>
      <p:sp>
        <p:nvSpPr>
          <p:cNvPr id="34" name="Freeform: Shape 33">
            <a:extLst>
              <a:ext uri="{FF2B5EF4-FFF2-40B4-BE49-F238E27FC236}">
                <a16:creationId xmlns:a16="http://schemas.microsoft.com/office/drawing/2014/main" id="{251789A9-FD72-4C82-9102-659A33596016}"/>
              </a:ext>
            </a:extLst>
          </p:cNvPr>
          <p:cNvSpPr/>
          <p:nvPr userDrawn="1"/>
        </p:nvSpPr>
        <p:spPr>
          <a:xfrm rot="11957686" flipH="1">
            <a:off x="1264648" y="4313072"/>
            <a:ext cx="200464" cy="222739"/>
          </a:xfrm>
          <a:custGeom>
            <a:avLst/>
            <a:gdLst>
              <a:gd name="connsiteX0" fmla="*/ 35665 w 117437"/>
              <a:gd name="connsiteY0" fmla="*/ 5217 h 130485"/>
              <a:gd name="connsiteX1" fmla="*/ 42 w 117437"/>
              <a:gd name="connsiteY1" fmla="*/ 79463 h 130485"/>
              <a:gd name="connsiteX2" fmla="*/ 120872 w 117437"/>
              <a:gd name="connsiteY2" fmla="*/ 96949 h 130485"/>
              <a:gd name="connsiteX3" fmla="*/ 35665 w 117437"/>
              <a:gd name="connsiteY3" fmla="*/ 5217 h 130485"/>
            </a:gdLst>
            <a:ahLst/>
            <a:cxnLst>
              <a:cxn ang="0">
                <a:pos x="connsiteX0" y="connsiteY0"/>
              </a:cxn>
              <a:cxn ang="0">
                <a:pos x="connsiteX1" y="connsiteY1"/>
              </a:cxn>
              <a:cxn ang="0">
                <a:pos x="connsiteX2" y="connsiteY2"/>
              </a:cxn>
              <a:cxn ang="0">
                <a:pos x="connsiteX3" y="connsiteY3"/>
              </a:cxn>
            </a:cxnLst>
            <a:rect l="l" t="t" r="r" b="b"/>
            <a:pathLst>
              <a:path w="117437" h="130485">
                <a:moveTo>
                  <a:pt x="35665" y="5217"/>
                </a:moveTo>
                <a:cubicBezTo>
                  <a:pt x="13221" y="18005"/>
                  <a:pt x="-872" y="48016"/>
                  <a:pt x="42" y="79463"/>
                </a:cubicBezTo>
                <a:cubicBezTo>
                  <a:pt x="2130" y="156320"/>
                  <a:pt x="95558" y="134790"/>
                  <a:pt x="120872" y="96949"/>
                </a:cubicBezTo>
                <a:cubicBezTo>
                  <a:pt x="157799" y="42014"/>
                  <a:pt x="77159" y="-18271"/>
                  <a:pt x="35665" y="5217"/>
                </a:cubicBezTo>
                <a:close/>
              </a:path>
            </a:pathLst>
          </a:custGeom>
          <a:gradFill flip="none" rotWithShape="1">
            <a:gsLst>
              <a:gs pos="73000">
                <a:srgbClr val="EF3F41"/>
              </a:gs>
              <a:gs pos="100000">
                <a:srgbClr val="FF1D1D"/>
              </a:gs>
            </a:gsLst>
            <a:lin ang="3000000" scaled="0"/>
            <a:tileRect/>
          </a:gradFill>
          <a:ln w="12700" cap="flat" cmpd="sng" algn="ctr">
            <a:noFill/>
            <a:prstDash val="solid"/>
            <a:miter lim="800000"/>
          </a:ln>
          <a:effectLst>
            <a:outerShdw blurRad="355600" sx="102000" sy="102000" algn="ctr" rotWithShape="0">
              <a:prstClr val="black">
                <a:alpha val="19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sz="3600" b="1">
              <a:solidFill>
                <a:schemeClr val="bg1"/>
              </a:solidFill>
              <a:latin typeface="Segoe UI" panose="020B0502040204020203" pitchFamily="34" charset="0"/>
              <a:ea typeface="Verdana" panose="020B0604030504040204" pitchFamily="34" charset="0"/>
              <a:cs typeface="Segoe UI" panose="020B0502040204020203" pitchFamily="34" charset="0"/>
            </a:endParaRPr>
          </a:p>
        </p:txBody>
      </p:sp>
      <p:sp>
        <p:nvSpPr>
          <p:cNvPr id="35" name="Freeform: Shape 34">
            <a:extLst>
              <a:ext uri="{FF2B5EF4-FFF2-40B4-BE49-F238E27FC236}">
                <a16:creationId xmlns:a16="http://schemas.microsoft.com/office/drawing/2014/main" id="{F5665BBF-3991-4F05-ACA0-7A76DA43776C}"/>
              </a:ext>
            </a:extLst>
          </p:cNvPr>
          <p:cNvSpPr/>
          <p:nvPr userDrawn="1"/>
        </p:nvSpPr>
        <p:spPr>
          <a:xfrm rot="11957686" flipH="1">
            <a:off x="830567" y="6022470"/>
            <a:ext cx="155917" cy="111369"/>
          </a:xfrm>
          <a:custGeom>
            <a:avLst/>
            <a:gdLst>
              <a:gd name="connsiteX0" fmla="*/ 30057 w 91340"/>
              <a:gd name="connsiteY0" fmla="*/ 3897 h 65242"/>
              <a:gd name="connsiteX1" fmla="*/ 45 w 91340"/>
              <a:gd name="connsiteY1" fmla="*/ 45783 h 65242"/>
              <a:gd name="connsiteX2" fmla="*/ 89167 w 91340"/>
              <a:gd name="connsiteY2" fmla="*/ 49697 h 65242"/>
              <a:gd name="connsiteX3" fmla="*/ 30057 w 91340"/>
              <a:gd name="connsiteY3" fmla="*/ 3897 h 65242"/>
            </a:gdLst>
            <a:ahLst/>
            <a:cxnLst>
              <a:cxn ang="0">
                <a:pos x="connsiteX0" y="connsiteY0"/>
              </a:cxn>
              <a:cxn ang="0">
                <a:pos x="connsiteX1" y="connsiteY1"/>
              </a:cxn>
              <a:cxn ang="0">
                <a:pos x="connsiteX2" y="connsiteY2"/>
              </a:cxn>
              <a:cxn ang="0">
                <a:pos x="connsiteX3" y="connsiteY3"/>
              </a:cxn>
            </a:cxnLst>
            <a:rect l="l" t="t" r="r" b="b"/>
            <a:pathLst>
              <a:path w="91340" h="65242">
                <a:moveTo>
                  <a:pt x="30057" y="3897"/>
                </a:moveTo>
                <a:cubicBezTo>
                  <a:pt x="12703" y="11856"/>
                  <a:pt x="959" y="28819"/>
                  <a:pt x="45" y="45783"/>
                </a:cubicBezTo>
                <a:cubicBezTo>
                  <a:pt x="-2042" y="87408"/>
                  <a:pt x="68551" y="71358"/>
                  <a:pt x="89167" y="49697"/>
                </a:cubicBezTo>
                <a:cubicBezTo>
                  <a:pt x="119179" y="18250"/>
                  <a:pt x="62026" y="-10718"/>
                  <a:pt x="30057" y="3897"/>
                </a:cubicBezTo>
                <a:close/>
              </a:path>
            </a:pathLst>
          </a:custGeom>
          <a:gradFill flip="none" rotWithShape="1">
            <a:gsLst>
              <a:gs pos="73000">
                <a:srgbClr val="EF3F41"/>
              </a:gs>
              <a:gs pos="100000">
                <a:srgbClr val="FF1D1D"/>
              </a:gs>
            </a:gsLst>
            <a:lin ang="3000000" scaled="0"/>
            <a:tileRect/>
          </a:gradFill>
          <a:ln w="12700" cap="flat" cmpd="sng" algn="ctr">
            <a:noFill/>
            <a:prstDash val="solid"/>
            <a:miter lim="800000"/>
          </a:ln>
          <a:effectLst>
            <a:outerShdw blurRad="355600" sx="102000" sy="102000" algn="ctr" rotWithShape="0">
              <a:prstClr val="black">
                <a:alpha val="19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sz="3600" b="1">
              <a:solidFill>
                <a:schemeClr val="bg1"/>
              </a:solidFill>
              <a:latin typeface="Segoe UI" panose="020B0502040204020203" pitchFamily="34" charset="0"/>
              <a:ea typeface="Verdana" panose="020B0604030504040204" pitchFamily="34" charset="0"/>
              <a:cs typeface="Segoe UI" panose="020B0502040204020203" pitchFamily="34" charset="0"/>
            </a:endParaRPr>
          </a:p>
        </p:txBody>
      </p:sp>
      <p:sp>
        <p:nvSpPr>
          <p:cNvPr id="36" name="Freeform: Shape 35">
            <a:extLst>
              <a:ext uri="{FF2B5EF4-FFF2-40B4-BE49-F238E27FC236}">
                <a16:creationId xmlns:a16="http://schemas.microsoft.com/office/drawing/2014/main" id="{34EB332F-812D-486A-B4E6-6F754471D9F5}"/>
              </a:ext>
            </a:extLst>
          </p:cNvPr>
          <p:cNvSpPr/>
          <p:nvPr userDrawn="1"/>
        </p:nvSpPr>
        <p:spPr>
          <a:xfrm rot="2681610" flipH="1">
            <a:off x="3035810" y="5801052"/>
            <a:ext cx="2029893" cy="1123338"/>
          </a:xfrm>
          <a:custGeom>
            <a:avLst/>
            <a:gdLst>
              <a:gd name="connsiteX0" fmla="*/ 2210415 w 2310006"/>
              <a:gd name="connsiteY0" fmla="*/ 438431 h 1278352"/>
              <a:gd name="connsiteX1" fmla="*/ 1948652 w 2310006"/>
              <a:gd name="connsiteY1" fmla="*/ 305340 h 1278352"/>
              <a:gd name="connsiteX2" fmla="*/ 1663101 w 2310006"/>
              <a:gd name="connsiteY2" fmla="*/ 398223 h 1278352"/>
              <a:gd name="connsiteX3" fmla="*/ 1367303 w 2310006"/>
              <a:gd name="connsiteY3" fmla="*/ 442325 h 1278352"/>
              <a:gd name="connsiteX4" fmla="*/ 1099571 w 2310006"/>
              <a:gd name="connsiteY4" fmla="*/ 220701 h 1278352"/>
              <a:gd name="connsiteX5" fmla="*/ 451848 w 2310006"/>
              <a:gd name="connsiteY5" fmla="*/ 7985 h 1278352"/>
              <a:gd name="connsiteX6" fmla="*/ 27739 w 2310006"/>
              <a:gd name="connsiteY6" fmla="*/ 248511 h 1278352"/>
              <a:gd name="connsiteX7" fmla="*/ 0 w 2310006"/>
              <a:gd name="connsiteY7" fmla="*/ 289837 h 1278352"/>
              <a:gd name="connsiteX8" fmla="*/ 999148 w 2310006"/>
              <a:gd name="connsiteY8" fmla="*/ 1278352 h 1278352"/>
              <a:gd name="connsiteX9" fmla="*/ 1100462 w 2310006"/>
              <a:gd name="connsiteY9" fmla="*/ 1169789 h 1278352"/>
              <a:gd name="connsiteX10" fmla="*/ 1462635 w 2310006"/>
              <a:gd name="connsiteY10" fmla="*/ 1003403 h 1278352"/>
              <a:gd name="connsiteX11" fmla="*/ 1913904 w 2310006"/>
              <a:gd name="connsiteY11" fmla="*/ 1129251 h 1278352"/>
              <a:gd name="connsiteX12" fmla="*/ 2258927 w 2310006"/>
              <a:gd name="connsiteY12" fmla="*/ 908962 h 1278352"/>
              <a:gd name="connsiteX13" fmla="*/ 2267835 w 2310006"/>
              <a:gd name="connsiteY13" fmla="*/ 524962 h 1278352"/>
              <a:gd name="connsiteX14" fmla="*/ 2210415 w 2310006"/>
              <a:gd name="connsiteY14" fmla="*/ 438431 h 1278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10006" h="1278352">
                <a:moveTo>
                  <a:pt x="2210415" y="438431"/>
                </a:moveTo>
                <a:cubicBezTo>
                  <a:pt x="2142268" y="359675"/>
                  <a:pt x="2045209" y="307011"/>
                  <a:pt x="1948652" y="305340"/>
                </a:cubicBezTo>
                <a:cubicBezTo>
                  <a:pt x="1845078" y="303560"/>
                  <a:pt x="1753756" y="355234"/>
                  <a:pt x="1663101" y="398223"/>
                </a:cubicBezTo>
                <a:cubicBezTo>
                  <a:pt x="1572446" y="441211"/>
                  <a:pt x="1468650" y="476850"/>
                  <a:pt x="1367303" y="442325"/>
                </a:cubicBezTo>
                <a:cubicBezTo>
                  <a:pt x="1259943" y="405797"/>
                  <a:pt x="1184880" y="301778"/>
                  <a:pt x="1099571" y="220701"/>
                </a:cubicBezTo>
                <a:cubicBezTo>
                  <a:pt x="922049" y="52087"/>
                  <a:pt x="673918" y="-26541"/>
                  <a:pt x="451848" y="7985"/>
                </a:cubicBezTo>
                <a:cubicBezTo>
                  <a:pt x="285294" y="33878"/>
                  <a:pt x="135781" y="121665"/>
                  <a:pt x="27739" y="248511"/>
                </a:cubicBezTo>
                <a:lnTo>
                  <a:pt x="0" y="289837"/>
                </a:lnTo>
                <a:lnTo>
                  <a:pt x="999148" y="1278352"/>
                </a:lnTo>
                <a:lnTo>
                  <a:pt x="1100462" y="1169789"/>
                </a:lnTo>
                <a:cubicBezTo>
                  <a:pt x="1198245" y="1075126"/>
                  <a:pt x="1322088" y="996498"/>
                  <a:pt x="1462635" y="1003403"/>
                </a:cubicBezTo>
                <a:cubicBezTo>
                  <a:pt x="1615880" y="1011201"/>
                  <a:pt x="1762664" y="1134819"/>
                  <a:pt x="1913904" y="1129251"/>
                </a:cubicBezTo>
                <a:cubicBezTo>
                  <a:pt x="2045542" y="1124350"/>
                  <a:pt x="2196560" y="1017882"/>
                  <a:pt x="2258927" y="908962"/>
                </a:cubicBezTo>
                <a:cubicBezTo>
                  <a:pt x="2321963" y="798929"/>
                  <a:pt x="2328643" y="649695"/>
                  <a:pt x="2267835" y="524962"/>
                </a:cubicBezTo>
                <a:cubicBezTo>
                  <a:pt x="2252634" y="493834"/>
                  <a:pt x="2233130" y="464683"/>
                  <a:pt x="2210415" y="438431"/>
                </a:cubicBezTo>
                <a:close/>
              </a:path>
            </a:pathLst>
          </a:custGeom>
          <a:gradFill flip="none" rotWithShape="1">
            <a:gsLst>
              <a:gs pos="73000">
                <a:srgbClr val="EF3F41"/>
              </a:gs>
              <a:gs pos="100000">
                <a:srgbClr val="FF1D1D"/>
              </a:gs>
            </a:gsLst>
            <a:lin ang="3000000" scaled="0"/>
            <a:tileRect/>
          </a:gradFill>
          <a:ln w="12700" cap="flat" cmpd="sng" algn="ctr">
            <a:noFill/>
            <a:prstDash val="solid"/>
            <a:miter lim="800000"/>
          </a:ln>
          <a:effectLst>
            <a:outerShdw blurRad="355600" sx="102000" sy="102000" algn="ctr" rotWithShape="0">
              <a:prstClr val="black">
                <a:alpha val="19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sz="3600" b="1">
              <a:solidFill>
                <a:schemeClr val="bg1"/>
              </a:solidFill>
              <a:latin typeface="Segoe UI" panose="020B0502040204020203" pitchFamily="34" charset="0"/>
              <a:ea typeface="Verdana" panose="020B0604030504040204" pitchFamily="34" charset="0"/>
              <a:cs typeface="Segoe UI" panose="020B0502040204020203" pitchFamily="34" charset="0"/>
            </a:endParaRPr>
          </a:p>
        </p:txBody>
      </p:sp>
      <p:sp>
        <p:nvSpPr>
          <p:cNvPr id="37" name="Freeform: Shape 36">
            <a:extLst>
              <a:ext uri="{FF2B5EF4-FFF2-40B4-BE49-F238E27FC236}">
                <a16:creationId xmlns:a16="http://schemas.microsoft.com/office/drawing/2014/main" id="{E9B80BE5-C7D4-4993-917D-95FADE4F169E}"/>
              </a:ext>
            </a:extLst>
          </p:cNvPr>
          <p:cNvSpPr/>
          <p:nvPr userDrawn="1"/>
        </p:nvSpPr>
        <p:spPr>
          <a:xfrm rot="2387910" flipH="1">
            <a:off x="3738819" y="5354766"/>
            <a:ext cx="198231" cy="172374"/>
          </a:xfrm>
          <a:custGeom>
            <a:avLst/>
            <a:gdLst>
              <a:gd name="connsiteX0" fmla="*/ 65854 w 300117"/>
              <a:gd name="connsiteY0" fmla="*/ 21480 h 260971"/>
              <a:gd name="connsiteX1" fmla="*/ 3742 w 300117"/>
              <a:gd name="connsiteY1" fmla="*/ 130958 h 260971"/>
              <a:gd name="connsiteX2" fmla="*/ 12876 w 300117"/>
              <a:gd name="connsiteY2" fmla="*/ 222428 h 260971"/>
              <a:gd name="connsiteX3" fmla="*/ 91559 w 300117"/>
              <a:gd name="connsiteY3" fmla="*/ 258312 h 260971"/>
              <a:gd name="connsiteX4" fmla="*/ 149495 w 300117"/>
              <a:gd name="connsiteY4" fmla="*/ 186284 h 260971"/>
              <a:gd name="connsiteX5" fmla="*/ 214477 w 300117"/>
              <a:gd name="connsiteY5" fmla="*/ 122998 h 260971"/>
              <a:gd name="connsiteX6" fmla="*/ 274892 w 300117"/>
              <a:gd name="connsiteY6" fmla="*/ 127826 h 260971"/>
              <a:gd name="connsiteX7" fmla="*/ 303730 w 300117"/>
              <a:gd name="connsiteY7" fmla="*/ 68846 h 260971"/>
              <a:gd name="connsiteX8" fmla="*/ 251144 w 300117"/>
              <a:gd name="connsiteY8" fmla="*/ 21871 h 260971"/>
              <a:gd name="connsiteX9" fmla="*/ 65854 w 300117"/>
              <a:gd name="connsiteY9" fmla="*/ 21480 h 260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0117" h="260971">
                <a:moveTo>
                  <a:pt x="65854" y="21480"/>
                </a:moveTo>
                <a:cubicBezTo>
                  <a:pt x="31666" y="47447"/>
                  <a:pt x="11963" y="88811"/>
                  <a:pt x="3742" y="130958"/>
                </a:cubicBezTo>
                <a:cubicBezTo>
                  <a:pt x="-2260" y="161622"/>
                  <a:pt x="-2260" y="195026"/>
                  <a:pt x="12876" y="222428"/>
                </a:cubicBezTo>
                <a:cubicBezTo>
                  <a:pt x="28143" y="249700"/>
                  <a:pt x="61939" y="268359"/>
                  <a:pt x="91559" y="258312"/>
                </a:cubicBezTo>
                <a:cubicBezTo>
                  <a:pt x="121702" y="248134"/>
                  <a:pt x="136316" y="215121"/>
                  <a:pt x="149495" y="186284"/>
                </a:cubicBezTo>
                <a:cubicBezTo>
                  <a:pt x="162674" y="157316"/>
                  <a:pt x="182769" y="125477"/>
                  <a:pt x="214477" y="122998"/>
                </a:cubicBezTo>
                <a:cubicBezTo>
                  <a:pt x="234703" y="121432"/>
                  <a:pt x="255189" y="132784"/>
                  <a:pt x="274892" y="127826"/>
                </a:cubicBezTo>
                <a:cubicBezTo>
                  <a:pt x="298641" y="121824"/>
                  <a:pt x="310906" y="92334"/>
                  <a:pt x="303730" y="68846"/>
                </a:cubicBezTo>
                <a:cubicBezTo>
                  <a:pt x="296553" y="45489"/>
                  <a:pt x="274501" y="29048"/>
                  <a:pt x="251144" y="21871"/>
                </a:cubicBezTo>
                <a:cubicBezTo>
                  <a:pt x="195035" y="4778"/>
                  <a:pt x="116874" y="-17144"/>
                  <a:pt x="65854" y="21480"/>
                </a:cubicBezTo>
                <a:close/>
              </a:path>
            </a:pathLst>
          </a:custGeom>
          <a:gradFill flip="none" rotWithShape="1">
            <a:gsLst>
              <a:gs pos="73000">
                <a:srgbClr val="EF3F41"/>
              </a:gs>
              <a:gs pos="100000">
                <a:srgbClr val="FF1D1D"/>
              </a:gs>
            </a:gsLst>
            <a:lin ang="3000000" scaled="0"/>
            <a:tileRect/>
          </a:gradFill>
          <a:ln w="12700" cap="flat" cmpd="sng" algn="ctr">
            <a:noFill/>
            <a:prstDash val="solid"/>
            <a:miter lim="800000"/>
          </a:ln>
          <a:effectLst>
            <a:outerShdw blurRad="355600" sx="102000" sy="102000" algn="ctr" rotWithShape="0">
              <a:prstClr val="black">
                <a:alpha val="19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sz="3600" b="1">
              <a:solidFill>
                <a:schemeClr val="bg1"/>
              </a:solidFill>
              <a:latin typeface="Segoe UI" panose="020B0502040204020203" pitchFamily="34" charset="0"/>
              <a:ea typeface="Verdana" panose="020B0604030504040204" pitchFamily="34" charset="0"/>
              <a:cs typeface="Segoe UI" panose="020B0502040204020203" pitchFamily="34" charset="0"/>
            </a:endParaRPr>
          </a:p>
        </p:txBody>
      </p:sp>
      <p:sp>
        <p:nvSpPr>
          <p:cNvPr id="38" name="Freeform: Shape 37">
            <a:extLst>
              <a:ext uri="{FF2B5EF4-FFF2-40B4-BE49-F238E27FC236}">
                <a16:creationId xmlns:a16="http://schemas.microsoft.com/office/drawing/2014/main" id="{18F07353-AD57-4FB1-AC04-AF98ED025145}"/>
              </a:ext>
            </a:extLst>
          </p:cNvPr>
          <p:cNvSpPr/>
          <p:nvPr userDrawn="1"/>
        </p:nvSpPr>
        <p:spPr>
          <a:xfrm rot="2681610" flipH="1">
            <a:off x="4101129" y="5945091"/>
            <a:ext cx="66822" cy="89095"/>
          </a:xfrm>
          <a:custGeom>
            <a:avLst/>
            <a:gdLst>
              <a:gd name="connsiteX0" fmla="*/ 661 w 39145"/>
              <a:gd name="connsiteY0" fmla="*/ 39307 h 52194"/>
              <a:gd name="connsiteX1" fmla="*/ 26106 w 39145"/>
              <a:gd name="connsiteY1" fmla="*/ 64099 h 52194"/>
              <a:gd name="connsiteX2" fmla="*/ 42938 w 39145"/>
              <a:gd name="connsiteY2" fmla="*/ 8121 h 52194"/>
              <a:gd name="connsiteX3" fmla="*/ 661 w 39145"/>
              <a:gd name="connsiteY3" fmla="*/ 39307 h 52194"/>
            </a:gdLst>
            <a:ahLst/>
            <a:cxnLst>
              <a:cxn ang="0">
                <a:pos x="connsiteX0" y="connsiteY0"/>
              </a:cxn>
              <a:cxn ang="0">
                <a:pos x="connsiteX1" y="connsiteY1"/>
              </a:cxn>
              <a:cxn ang="0">
                <a:pos x="connsiteX2" y="connsiteY2"/>
              </a:cxn>
              <a:cxn ang="0">
                <a:pos x="connsiteX3" y="connsiteY3"/>
              </a:cxn>
            </a:cxnLst>
            <a:rect l="l" t="t" r="r" b="b"/>
            <a:pathLst>
              <a:path w="39145" h="52194">
                <a:moveTo>
                  <a:pt x="661" y="39307"/>
                </a:moveTo>
                <a:cubicBezTo>
                  <a:pt x="3662" y="51442"/>
                  <a:pt x="13971" y="61229"/>
                  <a:pt x="26106" y="64099"/>
                </a:cubicBezTo>
                <a:cubicBezTo>
                  <a:pt x="55726" y="71146"/>
                  <a:pt x="55204" y="24171"/>
                  <a:pt x="42938" y="8121"/>
                </a:cubicBezTo>
                <a:cubicBezTo>
                  <a:pt x="25062" y="-15236"/>
                  <a:pt x="-4819" y="16994"/>
                  <a:pt x="661" y="39307"/>
                </a:cubicBezTo>
                <a:close/>
              </a:path>
            </a:pathLst>
          </a:custGeom>
          <a:gradFill flip="none" rotWithShape="1">
            <a:gsLst>
              <a:gs pos="73000">
                <a:srgbClr val="EF3F41"/>
              </a:gs>
              <a:gs pos="100000">
                <a:srgbClr val="FF1D1D"/>
              </a:gs>
            </a:gsLst>
            <a:lin ang="3000000" scaled="0"/>
            <a:tileRect/>
          </a:gradFill>
          <a:ln w="12700" cap="flat" cmpd="sng" algn="ctr">
            <a:noFill/>
            <a:prstDash val="solid"/>
            <a:miter lim="800000"/>
          </a:ln>
          <a:effectLst>
            <a:outerShdw blurRad="355600" sx="102000" sy="102000" algn="ctr" rotWithShape="0">
              <a:prstClr val="black">
                <a:alpha val="19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sz="3600" b="1">
              <a:solidFill>
                <a:schemeClr val="bg1"/>
              </a:solidFill>
              <a:latin typeface="Segoe UI" panose="020B0502040204020203" pitchFamily="34" charset="0"/>
              <a:ea typeface="Verdana" panose="020B0604030504040204" pitchFamily="34" charset="0"/>
              <a:cs typeface="Segoe UI" panose="020B0502040204020203" pitchFamily="34" charset="0"/>
            </a:endParaRPr>
          </a:p>
        </p:txBody>
      </p:sp>
      <p:sp>
        <p:nvSpPr>
          <p:cNvPr id="39" name="Freeform: Shape 38">
            <a:extLst>
              <a:ext uri="{FF2B5EF4-FFF2-40B4-BE49-F238E27FC236}">
                <a16:creationId xmlns:a16="http://schemas.microsoft.com/office/drawing/2014/main" id="{6895D710-6D23-4987-9F60-8FB58B572BB0}"/>
              </a:ext>
            </a:extLst>
          </p:cNvPr>
          <p:cNvSpPr/>
          <p:nvPr userDrawn="1"/>
        </p:nvSpPr>
        <p:spPr>
          <a:xfrm rot="2681610" flipH="1">
            <a:off x="3332051" y="6621438"/>
            <a:ext cx="200464" cy="222739"/>
          </a:xfrm>
          <a:custGeom>
            <a:avLst/>
            <a:gdLst>
              <a:gd name="connsiteX0" fmla="*/ 35665 w 117437"/>
              <a:gd name="connsiteY0" fmla="*/ 5217 h 130485"/>
              <a:gd name="connsiteX1" fmla="*/ 42 w 117437"/>
              <a:gd name="connsiteY1" fmla="*/ 79463 h 130485"/>
              <a:gd name="connsiteX2" fmla="*/ 120872 w 117437"/>
              <a:gd name="connsiteY2" fmla="*/ 96949 h 130485"/>
              <a:gd name="connsiteX3" fmla="*/ 35665 w 117437"/>
              <a:gd name="connsiteY3" fmla="*/ 5217 h 130485"/>
            </a:gdLst>
            <a:ahLst/>
            <a:cxnLst>
              <a:cxn ang="0">
                <a:pos x="connsiteX0" y="connsiteY0"/>
              </a:cxn>
              <a:cxn ang="0">
                <a:pos x="connsiteX1" y="connsiteY1"/>
              </a:cxn>
              <a:cxn ang="0">
                <a:pos x="connsiteX2" y="connsiteY2"/>
              </a:cxn>
              <a:cxn ang="0">
                <a:pos x="connsiteX3" y="connsiteY3"/>
              </a:cxn>
            </a:cxnLst>
            <a:rect l="l" t="t" r="r" b="b"/>
            <a:pathLst>
              <a:path w="117437" h="130485">
                <a:moveTo>
                  <a:pt x="35665" y="5217"/>
                </a:moveTo>
                <a:cubicBezTo>
                  <a:pt x="13221" y="18005"/>
                  <a:pt x="-872" y="48016"/>
                  <a:pt x="42" y="79463"/>
                </a:cubicBezTo>
                <a:cubicBezTo>
                  <a:pt x="2130" y="156320"/>
                  <a:pt x="95558" y="134790"/>
                  <a:pt x="120872" y="96949"/>
                </a:cubicBezTo>
                <a:cubicBezTo>
                  <a:pt x="157799" y="42014"/>
                  <a:pt x="77159" y="-18271"/>
                  <a:pt x="35665" y="5217"/>
                </a:cubicBezTo>
                <a:close/>
              </a:path>
            </a:pathLst>
          </a:custGeom>
          <a:gradFill flip="none" rotWithShape="1">
            <a:gsLst>
              <a:gs pos="73000">
                <a:srgbClr val="EF3F41"/>
              </a:gs>
              <a:gs pos="100000">
                <a:srgbClr val="FF1D1D"/>
              </a:gs>
            </a:gsLst>
            <a:lin ang="3000000" scaled="0"/>
            <a:tileRect/>
          </a:gradFill>
          <a:ln w="12700" cap="flat" cmpd="sng" algn="ctr">
            <a:noFill/>
            <a:prstDash val="solid"/>
            <a:miter lim="800000"/>
          </a:ln>
          <a:effectLst>
            <a:outerShdw blurRad="355600" sx="102000" sy="102000" algn="ctr" rotWithShape="0">
              <a:prstClr val="black">
                <a:alpha val="19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sz="3600" b="1">
              <a:solidFill>
                <a:schemeClr val="bg1"/>
              </a:solidFill>
              <a:latin typeface="Segoe UI" panose="020B0502040204020203" pitchFamily="34" charset="0"/>
              <a:ea typeface="Verdana" panose="020B0604030504040204" pitchFamily="34" charset="0"/>
              <a:cs typeface="Segoe UI" panose="020B0502040204020203" pitchFamily="34" charset="0"/>
            </a:endParaRPr>
          </a:p>
        </p:txBody>
      </p:sp>
      <p:sp>
        <p:nvSpPr>
          <p:cNvPr id="40" name="Freeform: Shape 39">
            <a:extLst>
              <a:ext uri="{FF2B5EF4-FFF2-40B4-BE49-F238E27FC236}">
                <a16:creationId xmlns:a16="http://schemas.microsoft.com/office/drawing/2014/main" id="{1CA2832B-3E20-4ACF-BD07-462C29F1FE36}"/>
              </a:ext>
            </a:extLst>
          </p:cNvPr>
          <p:cNvSpPr/>
          <p:nvPr userDrawn="1"/>
        </p:nvSpPr>
        <p:spPr>
          <a:xfrm rot="2681610" flipH="1">
            <a:off x="4455369" y="5479683"/>
            <a:ext cx="155917" cy="111369"/>
          </a:xfrm>
          <a:custGeom>
            <a:avLst/>
            <a:gdLst>
              <a:gd name="connsiteX0" fmla="*/ 30057 w 91340"/>
              <a:gd name="connsiteY0" fmla="*/ 3897 h 65242"/>
              <a:gd name="connsiteX1" fmla="*/ 45 w 91340"/>
              <a:gd name="connsiteY1" fmla="*/ 45783 h 65242"/>
              <a:gd name="connsiteX2" fmla="*/ 89167 w 91340"/>
              <a:gd name="connsiteY2" fmla="*/ 49697 h 65242"/>
              <a:gd name="connsiteX3" fmla="*/ 30057 w 91340"/>
              <a:gd name="connsiteY3" fmla="*/ 3897 h 65242"/>
            </a:gdLst>
            <a:ahLst/>
            <a:cxnLst>
              <a:cxn ang="0">
                <a:pos x="connsiteX0" y="connsiteY0"/>
              </a:cxn>
              <a:cxn ang="0">
                <a:pos x="connsiteX1" y="connsiteY1"/>
              </a:cxn>
              <a:cxn ang="0">
                <a:pos x="connsiteX2" y="connsiteY2"/>
              </a:cxn>
              <a:cxn ang="0">
                <a:pos x="connsiteX3" y="connsiteY3"/>
              </a:cxn>
            </a:cxnLst>
            <a:rect l="l" t="t" r="r" b="b"/>
            <a:pathLst>
              <a:path w="91340" h="65242">
                <a:moveTo>
                  <a:pt x="30057" y="3897"/>
                </a:moveTo>
                <a:cubicBezTo>
                  <a:pt x="12703" y="11856"/>
                  <a:pt x="959" y="28819"/>
                  <a:pt x="45" y="45783"/>
                </a:cubicBezTo>
                <a:cubicBezTo>
                  <a:pt x="-2042" y="87408"/>
                  <a:pt x="68551" y="71358"/>
                  <a:pt x="89167" y="49697"/>
                </a:cubicBezTo>
                <a:cubicBezTo>
                  <a:pt x="119179" y="18250"/>
                  <a:pt x="62026" y="-10718"/>
                  <a:pt x="30057" y="3897"/>
                </a:cubicBezTo>
                <a:close/>
              </a:path>
            </a:pathLst>
          </a:custGeom>
          <a:gradFill flip="none" rotWithShape="1">
            <a:gsLst>
              <a:gs pos="73000">
                <a:srgbClr val="EF3F41"/>
              </a:gs>
              <a:gs pos="100000">
                <a:srgbClr val="FF1D1D"/>
              </a:gs>
            </a:gsLst>
            <a:lin ang="3000000" scaled="0"/>
            <a:tileRect/>
          </a:gradFill>
          <a:ln w="12700" cap="flat" cmpd="sng" algn="ctr">
            <a:noFill/>
            <a:prstDash val="solid"/>
            <a:miter lim="800000"/>
          </a:ln>
          <a:effectLst>
            <a:outerShdw blurRad="355600" sx="102000" sy="102000" algn="ctr" rotWithShape="0">
              <a:prstClr val="black">
                <a:alpha val="19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sz="3600" b="1">
              <a:solidFill>
                <a:schemeClr val="bg1"/>
              </a:solidFill>
              <a:latin typeface="Segoe UI" panose="020B0502040204020203" pitchFamily="34" charset="0"/>
              <a:ea typeface="Verdana" panose="020B0604030504040204" pitchFamily="34" charset="0"/>
              <a:cs typeface="Segoe UI" panose="020B0502040204020203" pitchFamily="34" charset="0"/>
            </a:endParaRPr>
          </a:p>
        </p:txBody>
      </p:sp>
      <p:pic>
        <p:nvPicPr>
          <p:cNvPr id="41" name="Graphic 40">
            <a:extLst>
              <a:ext uri="{FF2B5EF4-FFF2-40B4-BE49-F238E27FC236}">
                <a16:creationId xmlns:a16="http://schemas.microsoft.com/office/drawing/2014/main" id="{AE9C0B3A-A354-496D-863B-2E94E3BF69A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flipH="1">
            <a:off x="968067" y="283123"/>
            <a:ext cx="2260526" cy="5965277"/>
          </a:xfrm>
          <a:prstGeom prst="rect">
            <a:avLst/>
          </a:prstGeom>
        </p:spPr>
      </p:pic>
      <p:sp>
        <p:nvSpPr>
          <p:cNvPr id="42" name="Freeform: Shape 41">
            <a:extLst>
              <a:ext uri="{FF2B5EF4-FFF2-40B4-BE49-F238E27FC236}">
                <a16:creationId xmlns:a16="http://schemas.microsoft.com/office/drawing/2014/main" id="{72C2D3B6-88F8-4D3E-B434-425EEFBB534F}"/>
              </a:ext>
            </a:extLst>
          </p:cNvPr>
          <p:cNvSpPr/>
          <p:nvPr userDrawn="1"/>
        </p:nvSpPr>
        <p:spPr>
          <a:xfrm rot="869025" flipH="1">
            <a:off x="723080" y="3820114"/>
            <a:ext cx="198231" cy="135173"/>
          </a:xfrm>
          <a:custGeom>
            <a:avLst/>
            <a:gdLst>
              <a:gd name="connsiteX0" fmla="*/ 65854 w 300117"/>
              <a:gd name="connsiteY0" fmla="*/ 21480 h 260971"/>
              <a:gd name="connsiteX1" fmla="*/ 3742 w 300117"/>
              <a:gd name="connsiteY1" fmla="*/ 130958 h 260971"/>
              <a:gd name="connsiteX2" fmla="*/ 12876 w 300117"/>
              <a:gd name="connsiteY2" fmla="*/ 222428 h 260971"/>
              <a:gd name="connsiteX3" fmla="*/ 91559 w 300117"/>
              <a:gd name="connsiteY3" fmla="*/ 258312 h 260971"/>
              <a:gd name="connsiteX4" fmla="*/ 149495 w 300117"/>
              <a:gd name="connsiteY4" fmla="*/ 186284 h 260971"/>
              <a:gd name="connsiteX5" fmla="*/ 214477 w 300117"/>
              <a:gd name="connsiteY5" fmla="*/ 122998 h 260971"/>
              <a:gd name="connsiteX6" fmla="*/ 274892 w 300117"/>
              <a:gd name="connsiteY6" fmla="*/ 127826 h 260971"/>
              <a:gd name="connsiteX7" fmla="*/ 303730 w 300117"/>
              <a:gd name="connsiteY7" fmla="*/ 68846 h 260971"/>
              <a:gd name="connsiteX8" fmla="*/ 251144 w 300117"/>
              <a:gd name="connsiteY8" fmla="*/ 21871 h 260971"/>
              <a:gd name="connsiteX9" fmla="*/ 65854 w 300117"/>
              <a:gd name="connsiteY9" fmla="*/ 21480 h 260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0117" h="260971">
                <a:moveTo>
                  <a:pt x="65854" y="21480"/>
                </a:moveTo>
                <a:cubicBezTo>
                  <a:pt x="31666" y="47447"/>
                  <a:pt x="11963" y="88811"/>
                  <a:pt x="3742" y="130958"/>
                </a:cubicBezTo>
                <a:cubicBezTo>
                  <a:pt x="-2260" y="161622"/>
                  <a:pt x="-2260" y="195026"/>
                  <a:pt x="12876" y="222428"/>
                </a:cubicBezTo>
                <a:cubicBezTo>
                  <a:pt x="28143" y="249700"/>
                  <a:pt x="61939" y="268359"/>
                  <a:pt x="91559" y="258312"/>
                </a:cubicBezTo>
                <a:cubicBezTo>
                  <a:pt x="121702" y="248134"/>
                  <a:pt x="136316" y="215121"/>
                  <a:pt x="149495" y="186284"/>
                </a:cubicBezTo>
                <a:cubicBezTo>
                  <a:pt x="162674" y="157316"/>
                  <a:pt x="182769" y="125477"/>
                  <a:pt x="214477" y="122998"/>
                </a:cubicBezTo>
                <a:cubicBezTo>
                  <a:pt x="234703" y="121432"/>
                  <a:pt x="255189" y="132784"/>
                  <a:pt x="274892" y="127826"/>
                </a:cubicBezTo>
                <a:cubicBezTo>
                  <a:pt x="298641" y="121824"/>
                  <a:pt x="310906" y="92334"/>
                  <a:pt x="303730" y="68846"/>
                </a:cubicBezTo>
                <a:cubicBezTo>
                  <a:pt x="296553" y="45489"/>
                  <a:pt x="274501" y="29048"/>
                  <a:pt x="251144" y="21871"/>
                </a:cubicBezTo>
                <a:cubicBezTo>
                  <a:pt x="195035" y="4778"/>
                  <a:pt x="116874" y="-17144"/>
                  <a:pt x="65854" y="21480"/>
                </a:cubicBezTo>
                <a:close/>
              </a:path>
            </a:pathLst>
          </a:custGeom>
          <a:gradFill flip="none" rotWithShape="1">
            <a:gsLst>
              <a:gs pos="73000">
                <a:srgbClr val="EF3F41"/>
              </a:gs>
              <a:gs pos="100000">
                <a:srgbClr val="FF1D1D"/>
              </a:gs>
            </a:gsLst>
            <a:lin ang="3000000" scaled="0"/>
            <a:tileRect/>
          </a:gradFill>
          <a:ln w="12700" cap="flat" cmpd="sng" algn="ctr">
            <a:noFill/>
            <a:prstDash val="solid"/>
            <a:miter lim="800000"/>
          </a:ln>
          <a:effectLst>
            <a:outerShdw blurRad="355600" sx="102000" sy="102000" algn="ctr" rotWithShape="0">
              <a:prstClr val="black">
                <a:alpha val="19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sz="3600" b="1">
              <a:solidFill>
                <a:schemeClr val="bg1"/>
              </a:solidFill>
              <a:latin typeface="Segoe UI" panose="020B0502040204020203" pitchFamily="34" charset="0"/>
              <a:ea typeface="Verdana" panose="020B0604030504040204" pitchFamily="34" charset="0"/>
              <a:cs typeface="Segoe UI" panose="020B0502040204020203" pitchFamily="34" charset="0"/>
            </a:endParaRPr>
          </a:p>
        </p:txBody>
      </p:sp>
      <p:sp>
        <p:nvSpPr>
          <p:cNvPr id="43" name="Slide Number Placeholder 5">
            <a:extLst>
              <a:ext uri="{FF2B5EF4-FFF2-40B4-BE49-F238E27FC236}">
                <a16:creationId xmlns:a16="http://schemas.microsoft.com/office/drawing/2014/main" id="{59E02178-02F2-499B-AF89-4522EA1D58A7}"/>
              </a:ext>
            </a:extLst>
          </p:cNvPr>
          <p:cNvSpPr>
            <a:spLocks noGrp="1"/>
          </p:cNvSpPr>
          <p:nvPr>
            <p:ph type="sldNum" sz="quarter" idx="12"/>
          </p:nvPr>
        </p:nvSpPr>
        <p:spPr>
          <a:xfrm>
            <a:off x="5870304" y="6373583"/>
            <a:ext cx="451392" cy="258040"/>
          </a:xfrm>
          <a:prstGeom prst="roundRect">
            <a:avLst>
              <a:gd name="adj" fmla="val 50000"/>
            </a:avLst>
          </a:prstGeom>
          <a:solidFill>
            <a:srgbClr val="F2F2F2"/>
          </a:solidFill>
        </p:spPr>
        <p:txBody>
          <a:bodyPr wrap="square" lIns="36000" tIns="36000" rIns="36000" bIns="36000" anchor="ctr" anchorCtr="0">
            <a:spAutoFit/>
          </a:bodyPr>
          <a:lstStyle>
            <a:lvl1pPr marL="0" indent="0" algn="ctr">
              <a:buFont typeface="Arial" panose="020B0604020202020204" pitchFamily="34" charset="0"/>
              <a:buNone/>
              <a:defRPr lang="en-ID" sz="800" smtClean="0">
                <a:solidFill>
                  <a:srgbClr val="FF4648"/>
                </a:solidFill>
                <a:latin typeface="Segoe UI Light" panose="020B0502040204020203" pitchFamily="34" charset="0"/>
                <a:ea typeface="Verdana" panose="020B0604030504040204" pitchFamily="34" charset="0"/>
                <a:cs typeface="Segoe UI Light" panose="020B0502040204020203" pitchFamily="34" charset="0"/>
              </a:defRPr>
            </a:lvl1pPr>
          </a:lstStyle>
          <a:p>
            <a:pPr>
              <a:lnSpc>
                <a:spcPct val="90000"/>
              </a:lnSpc>
              <a:spcBef>
                <a:spcPts val="1000"/>
              </a:spcBef>
            </a:pPr>
            <a:fld id="{C2121D95-DB7A-4450-8B67-5020B006448E}" type="slidenum">
              <a:rPr lang="en-ID" smtClean="0"/>
              <a:pPr>
                <a:lnSpc>
                  <a:spcPct val="90000"/>
                </a:lnSpc>
                <a:spcBef>
                  <a:spcPts val="1000"/>
                </a:spcBef>
              </a:pPr>
              <a:t>‹#›</a:t>
            </a:fld>
            <a:endParaRPr lang="en-ID" dirty="0"/>
          </a:p>
        </p:txBody>
      </p:sp>
    </p:spTree>
    <p:extLst>
      <p:ext uri="{BB962C8B-B14F-4D97-AF65-F5344CB8AC3E}">
        <p14:creationId xmlns:p14="http://schemas.microsoft.com/office/powerpoint/2010/main" val="16555401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F81DED48-FA9F-4BEB-9EB1-847BA9B9F62B}"/>
              </a:ext>
            </a:extLst>
          </p:cNvPr>
          <p:cNvSpPr/>
          <p:nvPr userDrawn="1"/>
        </p:nvSpPr>
        <p:spPr>
          <a:xfrm flipH="1">
            <a:off x="893456" y="2491268"/>
            <a:ext cx="10405088" cy="3907971"/>
          </a:xfrm>
          <a:custGeom>
            <a:avLst/>
            <a:gdLst>
              <a:gd name="connsiteX0" fmla="*/ 6121732 w 12192000"/>
              <a:gd name="connsiteY0" fmla="*/ 0 h 4278113"/>
              <a:gd name="connsiteX1" fmla="*/ 85184 w 12192000"/>
              <a:gd name="connsiteY1" fmla="*/ 1813547 h 4278113"/>
              <a:gd name="connsiteX2" fmla="*/ 0 w 12192000"/>
              <a:gd name="connsiteY2" fmla="*/ 1911692 h 4278113"/>
              <a:gd name="connsiteX3" fmla="*/ 0 w 12192000"/>
              <a:gd name="connsiteY3" fmla="*/ 3264875 h 4278113"/>
              <a:gd name="connsiteX4" fmla="*/ 85184 w 12192000"/>
              <a:gd name="connsiteY4" fmla="*/ 3337573 h 4278113"/>
              <a:gd name="connsiteX5" fmla="*/ 6121732 w 12192000"/>
              <a:gd name="connsiteY5" fmla="*/ 4278113 h 4278113"/>
              <a:gd name="connsiteX6" fmla="*/ 12158281 w 12192000"/>
              <a:gd name="connsiteY6" fmla="*/ 3337573 h 4278113"/>
              <a:gd name="connsiteX7" fmla="*/ 12192000 w 12192000"/>
              <a:gd name="connsiteY7" fmla="*/ 3308797 h 4278113"/>
              <a:gd name="connsiteX8" fmla="*/ 12192000 w 12192000"/>
              <a:gd name="connsiteY8" fmla="*/ 1852396 h 4278113"/>
              <a:gd name="connsiteX9" fmla="*/ 12158281 w 12192000"/>
              <a:gd name="connsiteY9" fmla="*/ 1813547 h 4278113"/>
              <a:gd name="connsiteX10" fmla="*/ 6121732 w 12192000"/>
              <a:gd name="connsiteY10" fmla="*/ 0 h 4278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2000" h="4278113">
                <a:moveTo>
                  <a:pt x="6121732" y="0"/>
                </a:moveTo>
                <a:cubicBezTo>
                  <a:pt x="3349023" y="0"/>
                  <a:pt x="986228" y="847748"/>
                  <a:pt x="85184" y="1813547"/>
                </a:cubicBezTo>
                <a:lnTo>
                  <a:pt x="0" y="1911692"/>
                </a:lnTo>
                <a:lnTo>
                  <a:pt x="0" y="3264875"/>
                </a:lnTo>
                <a:lnTo>
                  <a:pt x="85184" y="3337573"/>
                </a:lnTo>
                <a:cubicBezTo>
                  <a:pt x="986228" y="4037674"/>
                  <a:pt x="3349023" y="4278113"/>
                  <a:pt x="6121732" y="4278113"/>
                </a:cubicBezTo>
                <a:cubicBezTo>
                  <a:pt x="8894441" y="4278113"/>
                  <a:pt x="11257237" y="4037674"/>
                  <a:pt x="12158281" y="3337573"/>
                </a:cubicBezTo>
                <a:lnTo>
                  <a:pt x="12192000" y="3308797"/>
                </a:lnTo>
                <a:lnTo>
                  <a:pt x="12192000" y="1852396"/>
                </a:lnTo>
                <a:lnTo>
                  <a:pt x="12158281" y="1813547"/>
                </a:lnTo>
                <a:cubicBezTo>
                  <a:pt x="11257237" y="847748"/>
                  <a:pt x="8894441" y="0"/>
                  <a:pt x="6121732" y="0"/>
                </a:cubicBezTo>
                <a:close/>
              </a:path>
            </a:pathLst>
          </a:custGeom>
          <a:gradFill>
            <a:gsLst>
              <a:gs pos="7000">
                <a:schemeClr val="bg1">
                  <a:lumMod val="95000"/>
                </a:schemeClr>
              </a:gs>
              <a:gs pos="31000">
                <a:schemeClr val="bg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a:p>
        </p:txBody>
      </p:sp>
      <p:pic>
        <p:nvPicPr>
          <p:cNvPr id="9" name="Graphic 8">
            <a:extLst>
              <a:ext uri="{FF2B5EF4-FFF2-40B4-BE49-F238E27FC236}">
                <a16:creationId xmlns:a16="http://schemas.microsoft.com/office/drawing/2014/main" id="{0E4367BB-97D2-4AC1-97D5-6C795E65F51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980017" y="1302644"/>
            <a:ext cx="8231966" cy="2877544"/>
          </a:xfrm>
          <a:prstGeom prst="rect">
            <a:avLst/>
          </a:prstGeom>
        </p:spPr>
      </p:pic>
      <p:sp>
        <p:nvSpPr>
          <p:cNvPr id="10" name="Freeform: Shape 9">
            <a:extLst>
              <a:ext uri="{FF2B5EF4-FFF2-40B4-BE49-F238E27FC236}">
                <a16:creationId xmlns:a16="http://schemas.microsoft.com/office/drawing/2014/main" id="{05592DFD-7C2D-4C52-8C33-6383FD938226}"/>
              </a:ext>
            </a:extLst>
          </p:cNvPr>
          <p:cNvSpPr/>
          <p:nvPr userDrawn="1"/>
        </p:nvSpPr>
        <p:spPr>
          <a:xfrm flipH="1">
            <a:off x="0" y="3551320"/>
            <a:ext cx="12198248" cy="3306680"/>
          </a:xfrm>
          <a:custGeom>
            <a:avLst/>
            <a:gdLst>
              <a:gd name="connsiteX0" fmla="*/ 6130310 w 12192000"/>
              <a:gd name="connsiteY0" fmla="*/ 0 h 3291539"/>
              <a:gd name="connsiteX1" fmla="*/ 71221 w 12192000"/>
              <a:gd name="connsiteY1" fmla="*/ 764094 h 3291539"/>
              <a:gd name="connsiteX2" fmla="*/ 0 w 12192000"/>
              <a:gd name="connsiteY2" fmla="*/ 786729 h 3291539"/>
              <a:gd name="connsiteX3" fmla="*/ 0 w 12192000"/>
              <a:gd name="connsiteY3" fmla="*/ 3291539 h 3291539"/>
              <a:gd name="connsiteX4" fmla="*/ 12192000 w 12192000"/>
              <a:gd name="connsiteY4" fmla="*/ 3291539 h 3291539"/>
              <a:gd name="connsiteX5" fmla="*/ 12192000 w 12192000"/>
              <a:gd name="connsiteY5" fmla="*/ 764920 h 3291539"/>
              <a:gd name="connsiteX6" fmla="*/ 12189401 w 12192000"/>
              <a:gd name="connsiteY6" fmla="*/ 764094 h 3291539"/>
              <a:gd name="connsiteX7" fmla="*/ 6130310 w 12192000"/>
              <a:gd name="connsiteY7" fmla="*/ 0 h 3291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3291539">
                <a:moveTo>
                  <a:pt x="6130310" y="0"/>
                </a:moveTo>
                <a:cubicBezTo>
                  <a:pt x="3764187" y="0"/>
                  <a:pt x="1621939" y="311987"/>
                  <a:pt x="71221" y="764094"/>
                </a:cubicBezTo>
                <a:lnTo>
                  <a:pt x="0" y="786729"/>
                </a:lnTo>
                <a:lnTo>
                  <a:pt x="0" y="3291539"/>
                </a:lnTo>
                <a:lnTo>
                  <a:pt x="12192000" y="3291539"/>
                </a:lnTo>
                <a:lnTo>
                  <a:pt x="12192000" y="764920"/>
                </a:lnTo>
                <a:lnTo>
                  <a:pt x="12189401" y="764094"/>
                </a:lnTo>
                <a:cubicBezTo>
                  <a:pt x="10638683" y="311987"/>
                  <a:pt x="8496435" y="0"/>
                  <a:pt x="6130310" y="0"/>
                </a:cubicBezTo>
                <a:close/>
              </a:path>
            </a:pathLst>
          </a:custGeom>
          <a:gradFill>
            <a:gsLst>
              <a:gs pos="0">
                <a:srgbClr val="06427B"/>
              </a:gs>
              <a:gs pos="100000">
                <a:srgbClr val="2C3E5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a:solidFill>
                <a:schemeClr val="lt1"/>
              </a:solidFill>
            </a:endParaRPr>
          </a:p>
        </p:txBody>
      </p:sp>
      <p:sp>
        <p:nvSpPr>
          <p:cNvPr id="11" name="Freeform: Shape 10">
            <a:extLst>
              <a:ext uri="{FF2B5EF4-FFF2-40B4-BE49-F238E27FC236}">
                <a16:creationId xmlns:a16="http://schemas.microsoft.com/office/drawing/2014/main" id="{6DAE1808-FC85-4629-BB7A-943288134CA4}"/>
              </a:ext>
            </a:extLst>
          </p:cNvPr>
          <p:cNvSpPr/>
          <p:nvPr userDrawn="1"/>
        </p:nvSpPr>
        <p:spPr>
          <a:xfrm flipH="1">
            <a:off x="0" y="6293351"/>
            <a:ext cx="12192000" cy="564650"/>
          </a:xfrm>
          <a:custGeom>
            <a:avLst/>
            <a:gdLst>
              <a:gd name="connsiteX0" fmla="*/ 6130310 w 12192000"/>
              <a:gd name="connsiteY0" fmla="*/ 0 h 564650"/>
              <a:gd name="connsiteX1" fmla="*/ 71221 w 12192000"/>
              <a:gd name="connsiteY1" fmla="*/ 478481 h 564650"/>
              <a:gd name="connsiteX2" fmla="*/ 0 w 12192000"/>
              <a:gd name="connsiteY2" fmla="*/ 492057 h 564650"/>
              <a:gd name="connsiteX3" fmla="*/ 0 w 12192000"/>
              <a:gd name="connsiteY3" fmla="*/ 564650 h 564650"/>
              <a:gd name="connsiteX4" fmla="*/ 12192000 w 12192000"/>
              <a:gd name="connsiteY4" fmla="*/ 564650 h 564650"/>
              <a:gd name="connsiteX5" fmla="*/ 12192000 w 12192000"/>
              <a:gd name="connsiteY5" fmla="*/ 478977 h 564650"/>
              <a:gd name="connsiteX6" fmla="*/ 12189401 w 12192000"/>
              <a:gd name="connsiteY6" fmla="*/ 478481 h 564650"/>
              <a:gd name="connsiteX7" fmla="*/ 6130310 w 12192000"/>
              <a:gd name="connsiteY7" fmla="*/ 0 h 564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564650">
                <a:moveTo>
                  <a:pt x="6130310" y="0"/>
                </a:moveTo>
                <a:cubicBezTo>
                  <a:pt x="3764187" y="0"/>
                  <a:pt x="1621939" y="195369"/>
                  <a:pt x="71221" y="478481"/>
                </a:cubicBezTo>
                <a:lnTo>
                  <a:pt x="0" y="492057"/>
                </a:lnTo>
                <a:lnTo>
                  <a:pt x="0" y="564650"/>
                </a:lnTo>
                <a:lnTo>
                  <a:pt x="12192000" y="564650"/>
                </a:lnTo>
                <a:lnTo>
                  <a:pt x="12192000" y="478977"/>
                </a:lnTo>
                <a:lnTo>
                  <a:pt x="12189401" y="478481"/>
                </a:lnTo>
                <a:cubicBezTo>
                  <a:pt x="10638683" y="195369"/>
                  <a:pt x="8496435" y="0"/>
                  <a:pt x="6130310" y="0"/>
                </a:cubicBezTo>
                <a:close/>
              </a:path>
            </a:pathLst>
          </a:custGeom>
          <a:gradFill>
            <a:gsLst>
              <a:gs pos="64000">
                <a:srgbClr val="FF1D1D"/>
              </a:gs>
              <a:gs pos="0">
                <a:srgbClr val="FF4648"/>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a:solidFill>
                <a:schemeClr val="lt1"/>
              </a:solidFill>
            </a:endParaRPr>
          </a:p>
        </p:txBody>
      </p:sp>
      <p:sp>
        <p:nvSpPr>
          <p:cNvPr id="12" name="Freeform: Shape 11">
            <a:extLst>
              <a:ext uri="{FF2B5EF4-FFF2-40B4-BE49-F238E27FC236}">
                <a16:creationId xmlns:a16="http://schemas.microsoft.com/office/drawing/2014/main" id="{4CD4DC37-4000-4DC6-8CC7-33234909A661}"/>
              </a:ext>
            </a:extLst>
          </p:cNvPr>
          <p:cNvSpPr/>
          <p:nvPr userDrawn="1"/>
        </p:nvSpPr>
        <p:spPr>
          <a:xfrm>
            <a:off x="943818" y="5958617"/>
            <a:ext cx="10304364" cy="899384"/>
          </a:xfrm>
          <a:custGeom>
            <a:avLst/>
            <a:gdLst>
              <a:gd name="connsiteX0" fmla="*/ 5152182 w 10304364"/>
              <a:gd name="connsiteY0" fmla="*/ 0 h 1012273"/>
              <a:gd name="connsiteX1" fmla="*/ 10301049 w 10304364"/>
              <a:gd name="connsiteY1" fmla="*/ 1009786 h 1012273"/>
              <a:gd name="connsiteX2" fmla="*/ 10304364 w 10304364"/>
              <a:gd name="connsiteY2" fmla="*/ 1012273 h 1012273"/>
              <a:gd name="connsiteX3" fmla="*/ 0 w 10304364"/>
              <a:gd name="connsiteY3" fmla="*/ 1012273 h 1012273"/>
              <a:gd name="connsiteX4" fmla="*/ 3315 w 10304364"/>
              <a:gd name="connsiteY4" fmla="*/ 1009786 h 1012273"/>
              <a:gd name="connsiteX5" fmla="*/ 5152182 w 10304364"/>
              <a:gd name="connsiteY5" fmla="*/ 0 h 1012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304364" h="1012273">
                <a:moveTo>
                  <a:pt x="5152182" y="0"/>
                </a:moveTo>
                <a:cubicBezTo>
                  <a:pt x="7466807" y="0"/>
                  <a:pt x="9452745" y="416377"/>
                  <a:pt x="10301049" y="1009786"/>
                </a:cubicBezTo>
                <a:lnTo>
                  <a:pt x="10304364" y="1012273"/>
                </a:lnTo>
                <a:lnTo>
                  <a:pt x="0" y="1012273"/>
                </a:lnTo>
                <a:lnTo>
                  <a:pt x="3315" y="1009786"/>
                </a:lnTo>
                <a:cubicBezTo>
                  <a:pt x="851620" y="416377"/>
                  <a:pt x="2837557" y="0"/>
                  <a:pt x="5152182" y="0"/>
                </a:cubicBezTo>
                <a:close/>
              </a:path>
            </a:pathLst>
          </a:custGeom>
          <a:gradFill>
            <a:gsLst>
              <a:gs pos="64000">
                <a:srgbClr val="FF1D1D"/>
              </a:gs>
              <a:gs pos="0">
                <a:srgbClr val="FF4648"/>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a:p>
        </p:txBody>
      </p:sp>
      <p:grpSp>
        <p:nvGrpSpPr>
          <p:cNvPr id="13" name="Group 12">
            <a:extLst>
              <a:ext uri="{FF2B5EF4-FFF2-40B4-BE49-F238E27FC236}">
                <a16:creationId xmlns:a16="http://schemas.microsoft.com/office/drawing/2014/main" id="{EDA22F07-11B9-4063-BC61-40D8C2855211}"/>
              </a:ext>
            </a:extLst>
          </p:cNvPr>
          <p:cNvGrpSpPr/>
          <p:nvPr userDrawn="1"/>
        </p:nvGrpSpPr>
        <p:grpSpPr>
          <a:xfrm rot="2115105">
            <a:off x="10070378" y="4758378"/>
            <a:ext cx="1975661" cy="1522723"/>
            <a:chOff x="555715" y="4771144"/>
            <a:chExt cx="1435346" cy="1374689"/>
          </a:xfrm>
          <a:gradFill>
            <a:gsLst>
              <a:gs pos="0">
                <a:srgbClr val="2C3E50"/>
              </a:gs>
              <a:gs pos="29000">
                <a:srgbClr val="06427B"/>
              </a:gs>
              <a:gs pos="100000">
                <a:srgbClr val="4B6CB7"/>
              </a:gs>
            </a:gsLst>
            <a:lin ang="16800000" scaled="0"/>
          </a:gradFill>
          <a:effectLst/>
        </p:grpSpPr>
        <p:sp>
          <p:nvSpPr>
            <p:cNvPr id="14" name="Freeform: Shape 13">
              <a:extLst>
                <a:ext uri="{FF2B5EF4-FFF2-40B4-BE49-F238E27FC236}">
                  <a16:creationId xmlns:a16="http://schemas.microsoft.com/office/drawing/2014/main" id="{09C1084B-F51B-4A2B-AA9E-E8C266E1C6AB}"/>
                </a:ext>
              </a:extLst>
            </p:cNvPr>
            <p:cNvSpPr/>
            <p:nvPr/>
          </p:nvSpPr>
          <p:spPr>
            <a:xfrm rot="13301037">
              <a:off x="555715" y="4948498"/>
              <a:ext cx="1435346" cy="926454"/>
            </a:xfrm>
            <a:custGeom>
              <a:avLst/>
              <a:gdLst>
                <a:gd name="connsiteX0" fmla="*/ 1415702 w 1435346"/>
                <a:gd name="connsiteY0" fmla="*/ 532493 h 926450"/>
                <a:gd name="connsiteX1" fmla="*/ 1420921 w 1435346"/>
                <a:gd name="connsiteY1" fmla="*/ 307536 h 926450"/>
                <a:gd name="connsiteX2" fmla="*/ 1233935 w 1435346"/>
                <a:gd name="connsiteY2" fmla="*/ 178876 h 926450"/>
                <a:gd name="connsiteX3" fmla="*/ 1066652 w 1435346"/>
                <a:gd name="connsiteY3" fmla="*/ 233289 h 926450"/>
                <a:gd name="connsiteX4" fmla="*/ 893366 w 1435346"/>
                <a:gd name="connsiteY4" fmla="*/ 259125 h 926450"/>
                <a:gd name="connsiteX5" fmla="*/ 736522 w 1435346"/>
                <a:gd name="connsiteY5" fmla="*/ 129292 h 926450"/>
                <a:gd name="connsiteX6" fmla="*/ 357069 w 1435346"/>
                <a:gd name="connsiteY6" fmla="*/ 4678 h 926450"/>
                <a:gd name="connsiteX7" fmla="*/ 53950 w 1435346"/>
                <a:gd name="connsiteY7" fmla="*/ 227026 h 926450"/>
                <a:gd name="connsiteX8" fmla="*/ 24721 w 1435346"/>
                <a:gd name="connsiteY8" fmla="*/ 629184 h 926450"/>
                <a:gd name="connsiteX9" fmla="*/ 235456 w 1435346"/>
                <a:gd name="connsiteY9" fmla="*/ 902421 h 926450"/>
                <a:gd name="connsiteX10" fmla="*/ 569239 w 1435346"/>
                <a:gd name="connsiteY10" fmla="*/ 855707 h 926450"/>
                <a:gd name="connsiteX11" fmla="*/ 737044 w 1435346"/>
                <a:gd name="connsiteY11" fmla="*/ 685292 h 926450"/>
                <a:gd name="connsiteX12" fmla="*/ 949214 w 1435346"/>
                <a:gd name="connsiteY12" fmla="*/ 587819 h 926450"/>
                <a:gd name="connsiteX13" fmla="*/ 1213579 w 1435346"/>
                <a:gd name="connsiteY13" fmla="*/ 661544 h 926450"/>
                <a:gd name="connsiteX14" fmla="*/ 1415702 w 1435346"/>
                <a:gd name="connsiteY14" fmla="*/ 532493 h 926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35346" h="926450">
                  <a:moveTo>
                    <a:pt x="1415702" y="532493"/>
                  </a:moveTo>
                  <a:cubicBezTo>
                    <a:pt x="1452630" y="468033"/>
                    <a:pt x="1456544" y="380608"/>
                    <a:pt x="1420921" y="307536"/>
                  </a:cubicBezTo>
                  <a:cubicBezTo>
                    <a:pt x="1385299" y="234594"/>
                    <a:pt x="1309356" y="180181"/>
                    <a:pt x="1233935" y="178876"/>
                  </a:cubicBezTo>
                  <a:cubicBezTo>
                    <a:pt x="1173259" y="177833"/>
                    <a:pt x="1119760" y="208105"/>
                    <a:pt x="1066652" y="233289"/>
                  </a:cubicBezTo>
                  <a:cubicBezTo>
                    <a:pt x="1013544" y="258473"/>
                    <a:pt x="952738" y="279351"/>
                    <a:pt x="893366" y="259125"/>
                  </a:cubicBezTo>
                  <a:cubicBezTo>
                    <a:pt x="830472" y="237726"/>
                    <a:pt x="786498" y="176789"/>
                    <a:pt x="736522" y="129292"/>
                  </a:cubicBezTo>
                  <a:cubicBezTo>
                    <a:pt x="632525" y="30514"/>
                    <a:pt x="487164" y="-15548"/>
                    <a:pt x="357069" y="4678"/>
                  </a:cubicBezTo>
                  <a:cubicBezTo>
                    <a:pt x="226974" y="24903"/>
                    <a:pt x="114626" y="109588"/>
                    <a:pt x="53950" y="227026"/>
                  </a:cubicBezTo>
                  <a:cubicBezTo>
                    <a:pt x="-6726" y="344463"/>
                    <a:pt x="-15860" y="492434"/>
                    <a:pt x="24721" y="629184"/>
                  </a:cubicBezTo>
                  <a:cubicBezTo>
                    <a:pt x="58256" y="742315"/>
                    <a:pt x="130806" y="853097"/>
                    <a:pt x="235456" y="902421"/>
                  </a:cubicBezTo>
                  <a:cubicBezTo>
                    <a:pt x="348457" y="955659"/>
                    <a:pt x="478160" y="926561"/>
                    <a:pt x="569239" y="855707"/>
                  </a:cubicBezTo>
                  <a:cubicBezTo>
                    <a:pt x="632003" y="806905"/>
                    <a:pt x="679761" y="740749"/>
                    <a:pt x="737044" y="685292"/>
                  </a:cubicBezTo>
                  <a:cubicBezTo>
                    <a:pt x="794328" y="629836"/>
                    <a:pt x="866878" y="583774"/>
                    <a:pt x="949214" y="587819"/>
                  </a:cubicBezTo>
                  <a:cubicBezTo>
                    <a:pt x="1038989" y="592387"/>
                    <a:pt x="1124979" y="664806"/>
                    <a:pt x="1213579" y="661544"/>
                  </a:cubicBezTo>
                  <a:cubicBezTo>
                    <a:pt x="1290696" y="658673"/>
                    <a:pt x="1379166" y="596301"/>
                    <a:pt x="1415702" y="532493"/>
                  </a:cubicBezTo>
                  <a:close/>
                </a:path>
              </a:pathLst>
            </a:custGeom>
            <a:grpFill/>
            <a:ln w="12700" cap="flat" cmpd="sng" algn="ctr">
              <a:noFill/>
              <a:prstDash val="solid"/>
              <a:miter lim="800000"/>
            </a:ln>
            <a:effectLst>
              <a:outerShdw blurRad="355600" sx="102000" sy="102000" algn="ctr" rotWithShape="0">
                <a:prstClr val="black">
                  <a:alpha val="19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sz="3600" b="1">
                <a:solidFill>
                  <a:schemeClr val="bg1"/>
                </a:solidFill>
                <a:latin typeface="Segoe UI" panose="020B0502040204020203" pitchFamily="34" charset="0"/>
                <a:ea typeface="Verdana" panose="020B0604030504040204" pitchFamily="34" charset="0"/>
                <a:cs typeface="Segoe UI" panose="020B0502040204020203" pitchFamily="34" charset="0"/>
              </a:endParaRPr>
            </a:p>
          </p:txBody>
        </p:sp>
        <p:sp>
          <p:nvSpPr>
            <p:cNvPr id="15" name="Freeform: Shape 14">
              <a:extLst>
                <a:ext uri="{FF2B5EF4-FFF2-40B4-BE49-F238E27FC236}">
                  <a16:creationId xmlns:a16="http://schemas.microsoft.com/office/drawing/2014/main" id="{173F8BD6-9CC5-4274-922E-33F75076DE5A}"/>
                </a:ext>
              </a:extLst>
            </p:cNvPr>
            <p:cNvSpPr/>
            <p:nvPr/>
          </p:nvSpPr>
          <p:spPr>
            <a:xfrm rot="13301037">
              <a:off x="1290690" y="4957985"/>
              <a:ext cx="130486" cy="195730"/>
            </a:xfrm>
            <a:custGeom>
              <a:avLst/>
              <a:gdLst>
                <a:gd name="connsiteX0" fmla="*/ 307 w 130486"/>
                <a:gd name="connsiteY0" fmla="*/ 72460 h 195728"/>
                <a:gd name="connsiteX1" fmla="*/ 30971 w 130486"/>
                <a:gd name="connsiteY1" fmla="*/ 165105 h 195728"/>
                <a:gd name="connsiteX2" fmla="*/ 74945 w 130486"/>
                <a:gd name="connsiteY2" fmla="*/ 194334 h 195728"/>
                <a:gd name="connsiteX3" fmla="*/ 125182 w 130486"/>
                <a:gd name="connsiteY3" fmla="*/ 182982 h 195728"/>
                <a:gd name="connsiteX4" fmla="*/ 138753 w 130486"/>
                <a:gd name="connsiteY4" fmla="*/ 109518 h 195728"/>
                <a:gd name="connsiteX5" fmla="*/ 78077 w 130486"/>
                <a:gd name="connsiteY5" fmla="*/ 2128 h 195728"/>
                <a:gd name="connsiteX6" fmla="*/ 307 w 130486"/>
                <a:gd name="connsiteY6" fmla="*/ 72460 h 195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486" h="195728">
                  <a:moveTo>
                    <a:pt x="307" y="72460"/>
                  </a:moveTo>
                  <a:cubicBezTo>
                    <a:pt x="-2042" y="105734"/>
                    <a:pt x="9180" y="139791"/>
                    <a:pt x="30971" y="165105"/>
                  </a:cubicBezTo>
                  <a:cubicBezTo>
                    <a:pt x="42584" y="178676"/>
                    <a:pt x="57590" y="190028"/>
                    <a:pt x="74945" y="194334"/>
                  </a:cubicBezTo>
                  <a:cubicBezTo>
                    <a:pt x="92300" y="198640"/>
                    <a:pt x="112133" y="195247"/>
                    <a:pt x="125182" y="182982"/>
                  </a:cubicBezTo>
                  <a:cubicBezTo>
                    <a:pt x="144102" y="165105"/>
                    <a:pt x="143841" y="135093"/>
                    <a:pt x="138753" y="109518"/>
                  </a:cubicBezTo>
                  <a:cubicBezTo>
                    <a:pt x="131706" y="74939"/>
                    <a:pt x="116700" y="13219"/>
                    <a:pt x="78077" y="2128"/>
                  </a:cubicBezTo>
                  <a:cubicBezTo>
                    <a:pt x="33842" y="-10399"/>
                    <a:pt x="3047" y="34880"/>
                    <a:pt x="307" y="72460"/>
                  </a:cubicBezTo>
                  <a:close/>
                </a:path>
              </a:pathLst>
            </a:custGeom>
            <a:grpFill/>
            <a:ln w="12700" cap="flat" cmpd="sng" algn="ctr">
              <a:noFill/>
              <a:prstDash val="solid"/>
              <a:miter lim="800000"/>
            </a:ln>
            <a:effectLst>
              <a:outerShdw blurRad="355600" sx="102000" sy="102000" algn="ctr" rotWithShape="0">
                <a:prstClr val="black">
                  <a:alpha val="19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sz="3600" b="1">
                <a:solidFill>
                  <a:schemeClr val="bg1"/>
                </a:solidFill>
                <a:latin typeface="Segoe UI" panose="020B0502040204020203" pitchFamily="34" charset="0"/>
                <a:ea typeface="Verdana" panose="020B0604030504040204" pitchFamily="34" charset="0"/>
                <a:cs typeface="Segoe UI" panose="020B0502040204020203" pitchFamily="34" charset="0"/>
              </a:endParaRPr>
            </a:p>
          </p:txBody>
        </p:sp>
        <p:sp>
          <p:nvSpPr>
            <p:cNvPr id="16" name="Freeform: Shape 15">
              <a:extLst>
                <a:ext uri="{FF2B5EF4-FFF2-40B4-BE49-F238E27FC236}">
                  <a16:creationId xmlns:a16="http://schemas.microsoft.com/office/drawing/2014/main" id="{95124670-1F93-40F5-BB47-49AF517B7872}"/>
                </a:ext>
              </a:extLst>
            </p:cNvPr>
            <p:cNvSpPr/>
            <p:nvPr/>
          </p:nvSpPr>
          <p:spPr>
            <a:xfrm rot="13301037">
              <a:off x="1358169" y="6093639"/>
              <a:ext cx="39146" cy="52194"/>
            </a:xfrm>
            <a:custGeom>
              <a:avLst/>
              <a:gdLst>
                <a:gd name="connsiteX0" fmla="*/ 661 w 39145"/>
                <a:gd name="connsiteY0" fmla="*/ 39307 h 52194"/>
                <a:gd name="connsiteX1" fmla="*/ 26106 w 39145"/>
                <a:gd name="connsiteY1" fmla="*/ 64099 h 52194"/>
                <a:gd name="connsiteX2" fmla="*/ 42938 w 39145"/>
                <a:gd name="connsiteY2" fmla="*/ 8121 h 52194"/>
                <a:gd name="connsiteX3" fmla="*/ 661 w 39145"/>
                <a:gd name="connsiteY3" fmla="*/ 39307 h 52194"/>
              </a:gdLst>
              <a:ahLst/>
              <a:cxnLst>
                <a:cxn ang="0">
                  <a:pos x="connsiteX0" y="connsiteY0"/>
                </a:cxn>
                <a:cxn ang="0">
                  <a:pos x="connsiteX1" y="connsiteY1"/>
                </a:cxn>
                <a:cxn ang="0">
                  <a:pos x="connsiteX2" y="connsiteY2"/>
                </a:cxn>
                <a:cxn ang="0">
                  <a:pos x="connsiteX3" y="connsiteY3"/>
                </a:cxn>
              </a:cxnLst>
              <a:rect l="l" t="t" r="r" b="b"/>
              <a:pathLst>
                <a:path w="39145" h="52194">
                  <a:moveTo>
                    <a:pt x="661" y="39307"/>
                  </a:moveTo>
                  <a:cubicBezTo>
                    <a:pt x="3662" y="51442"/>
                    <a:pt x="13971" y="61229"/>
                    <a:pt x="26106" y="64099"/>
                  </a:cubicBezTo>
                  <a:cubicBezTo>
                    <a:pt x="55726" y="71146"/>
                    <a:pt x="55204" y="24171"/>
                    <a:pt x="42938" y="8121"/>
                  </a:cubicBezTo>
                  <a:cubicBezTo>
                    <a:pt x="25062" y="-15236"/>
                    <a:pt x="-4819" y="16994"/>
                    <a:pt x="661" y="39307"/>
                  </a:cubicBezTo>
                  <a:close/>
                </a:path>
              </a:pathLst>
            </a:custGeom>
            <a:grpFill/>
            <a:ln w="12700" cap="flat" cmpd="sng" algn="ctr">
              <a:noFill/>
              <a:prstDash val="solid"/>
              <a:miter lim="800000"/>
            </a:ln>
            <a:effectLst>
              <a:outerShdw blurRad="355600" sx="102000" sy="102000" algn="ctr" rotWithShape="0">
                <a:prstClr val="black">
                  <a:alpha val="19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sz="3600" b="1">
                <a:solidFill>
                  <a:schemeClr val="bg1"/>
                </a:solidFill>
                <a:latin typeface="Segoe UI" panose="020B0502040204020203" pitchFamily="34" charset="0"/>
                <a:ea typeface="Verdana" panose="020B0604030504040204" pitchFamily="34" charset="0"/>
                <a:cs typeface="Segoe UI" panose="020B0502040204020203" pitchFamily="34" charset="0"/>
              </a:endParaRPr>
            </a:p>
          </p:txBody>
        </p:sp>
        <p:sp>
          <p:nvSpPr>
            <p:cNvPr id="17" name="Freeform: Shape 16">
              <a:extLst>
                <a:ext uri="{FF2B5EF4-FFF2-40B4-BE49-F238E27FC236}">
                  <a16:creationId xmlns:a16="http://schemas.microsoft.com/office/drawing/2014/main" id="{004CB78D-5768-4A1A-95E0-287810ADB415}"/>
                </a:ext>
              </a:extLst>
            </p:cNvPr>
            <p:cNvSpPr/>
            <p:nvPr/>
          </p:nvSpPr>
          <p:spPr>
            <a:xfrm rot="13301037">
              <a:off x="988063" y="4771144"/>
              <a:ext cx="52194" cy="65243"/>
            </a:xfrm>
            <a:custGeom>
              <a:avLst/>
              <a:gdLst>
                <a:gd name="connsiteX0" fmla="*/ 12051 w 52194"/>
                <a:gd name="connsiteY0" fmla="*/ 4505 h 65242"/>
                <a:gd name="connsiteX1" fmla="*/ 1090 w 52194"/>
                <a:gd name="connsiteY1" fmla="*/ 46521 h 65242"/>
                <a:gd name="connsiteX2" fmla="*/ 62810 w 52194"/>
                <a:gd name="connsiteY2" fmla="*/ 47435 h 65242"/>
                <a:gd name="connsiteX3" fmla="*/ 12051 w 52194"/>
                <a:gd name="connsiteY3" fmla="*/ 4505 h 65242"/>
              </a:gdLst>
              <a:ahLst/>
              <a:cxnLst>
                <a:cxn ang="0">
                  <a:pos x="connsiteX0" y="connsiteY0"/>
                </a:cxn>
                <a:cxn ang="0">
                  <a:pos x="connsiteX1" y="connsiteY1"/>
                </a:cxn>
                <a:cxn ang="0">
                  <a:pos x="connsiteX2" y="connsiteY2"/>
                </a:cxn>
                <a:cxn ang="0">
                  <a:pos x="connsiteX3" y="connsiteY3"/>
                </a:cxn>
              </a:cxnLst>
              <a:rect l="l" t="t" r="r" b="b"/>
              <a:pathLst>
                <a:path w="52194" h="65242">
                  <a:moveTo>
                    <a:pt x="12051" y="4505"/>
                  </a:moveTo>
                  <a:cubicBezTo>
                    <a:pt x="2004" y="12856"/>
                    <a:pt x="-2172" y="29819"/>
                    <a:pt x="1090" y="46521"/>
                  </a:cubicBezTo>
                  <a:cubicBezTo>
                    <a:pt x="9180" y="87233"/>
                    <a:pt x="53676" y="69356"/>
                    <a:pt x="62810" y="47435"/>
                  </a:cubicBezTo>
                  <a:cubicBezTo>
                    <a:pt x="76120" y="15596"/>
                    <a:pt x="30580" y="-10893"/>
                    <a:pt x="12051" y="4505"/>
                  </a:cubicBezTo>
                  <a:close/>
                </a:path>
              </a:pathLst>
            </a:custGeom>
            <a:grpFill/>
            <a:ln w="12700" cap="flat" cmpd="sng" algn="ctr">
              <a:noFill/>
              <a:prstDash val="solid"/>
              <a:miter lim="800000"/>
            </a:ln>
            <a:effectLst>
              <a:outerShdw blurRad="355600" sx="102000" sy="102000" algn="ctr" rotWithShape="0">
                <a:prstClr val="black">
                  <a:alpha val="19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sz="3600" b="1">
                <a:solidFill>
                  <a:schemeClr val="bg1"/>
                </a:solidFill>
                <a:latin typeface="Segoe UI" panose="020B0502040204020203" pitchFamily="34" charset="0"/>
                <a:ea typeface="Verdana" panose="020B0604030504040204" pitchFamily="34" charset="0"/>
                <a:cs typeface="Segoe UI" panose="020B0502040204020203" pitchFamily="34" charset="0"/>
              </a:endParaRPr>
            </a:p>
          </p:txBody>
        </p:sp>
        <p:sp>
          <p:nvSpPr>
            <p:cNvPr id="18" name="Freeform: Shape 17">
              <a:extLst>
                <a:ext uri="{FF2B5EF4-FFF2-40B4-BE49-F238E27FC236}">
                  <a16:creationId xmlns:a16="http://schemas.microsoft.com/office/drawing/2014/main" id="{90757203-58D7-4A30-B87C-1CA026C51AF3}"/>
                </a:ext>
              </a:extLst>
            </p:cNvPr>
            <p:cNvSpPr/>
            <p:nvPr/>
          </p:nvSpPr>
          <p:spPr>
            <a:xfrm rot="13301037">
              <a:off x="617232" y="5753448"/>
              <a:ext cx="91340" cy="65243"/>
            </a:xfrm>
            <a:custGeom>
              <a:avLst/>
              <a:gdLst>
                <a:gd name="connsiteX0" fmla="*/ 30057 w 91340"/>
                <a:gd name="connsiteY0" fmla="*/ 3897 h 65242"/>
                <a:gd name="connsiteX1" fmla="*/ 45 w 91340"/>
                <a:gd name="connsiteY1" fmla="*/ 45783 h 65242"/>
                <a:gd name="connsiteX2" fmla="*/ 89167 w 91340"/>
                <a:gd name="connsiteY2" fmla="*/ 49697 h 65242"/>
                <a:gd name="connsiteX3" fmla="*/ 30057 w 91340"/>
                <a:gd name="connsiteY3" fmla="*/ 3897 h 65242"/>
              </a:gdLst>
              <a:ahLst/>
              <a:cxnLst>
                <a:cxn ang="0">
                  <a:pos x="connsiteX0" y="connsiteY0"/>
                </a:cxn>
                <a:cxn ang="0">
                  <a:pos x="connsiteX1" y="connsiteY1"/>
                </a:cxn>
                <a:cxn ang="0">
                  <a:pos x="connsiteX2" y="connsiteY2"/>
                </a:cxn>
                <a:cxn ang="0">
                  <a:pos x="connsiteX3" y="connsiteY3"/>
                </a:cxn>
              </a:cxnLst>
              <a:rect l="l" t="t" r="r" b="b"/>
              <a:pathLst>
                <a:path w="91340" h="65242">
                  <a:moveTo>
                    <a:pt x="30057" y="3897"/>
                  </a:moveTo>
                  <a:cubicBezTo>
                    <a:pt x="12703" y="11856"/>
                    <a:pt x="959" y="28819"/>
                    <a:pt x="45" y="45783"/>
                  </a:cubicBezTo>
                  <a:cubicBezTo>
                    <a:pt x="-2042" y="87408"/>
                    <a:pt x="68551" y="71358"/>
                    <a:pt x="89167" y="49697"/>
                  </a:cubicBezTo>
                  <a:cubicBezTo>
                    <a:pt x="119179" y="18250"/>
                    <a:pt x="62026" y="-10718"/>
                    <a:pt x="30057" y="3897"/>
                  </a:cubicBezTo>
                  <a:close/>
                </a:path>
              </a:pathLst>
            </a:custGeom>
            <a:grpFill/>
            <a:ln w="12700" cap="flat" cmpd="sng" algn="ctr">
              <a:noFill/>
              <a:prstDash val="solid"/>
              <a:miter lim="800000"/>
            </a:ln>
            <a:effectLst>
              <a:outerShdw blurRad="355600" sx="102000" sy="102000" algn="ctr" rotWithShape="0">
                <a:prstClr val="black">
                  <a:alpha val="19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sz="3600" b="1">
                <a:solidFill>
                  <a:schemeClr val="bg1"/>
                </a:solidFill>
                <a:latin typeface="Segoe UI" panose="020B0502040204020203" pitchFamily="34" charset="0"/>
                <a:ea typeface="Verdana" panose="020B0604030504040204" pitchFamily="34" charset="0"/>
                <a:cs typeface="Segoe UI" panose="020B0502040204020203" pitchFamily="34" charset="0"/>
              </a:endParaRPr>
            </a:p>
          </p:txBody>
        </p:sp>
      </p:grpSp>
      <p:sp>
        <p:nvSpPr>
          <p:cNvPr id="25" name="Freeform: Shape 24">
            <a:extLst>
              <a:ext uri="{FF2B5EF4-FFF2-40B4-BE49-F238E27FC236}">
                <a16:creationId xmlns:a16="http://schemas.microsoft.com/office/drawing/2014/main" id="{D503E5C7-5C31-4CAA-B495-598CD1341B9C}"/>
              </a:ext>
            </a:extLst>
          </p:cNvPr>
          <p:cNvSpPr/>
          <p:nvPr userDrawn="1"/>
        </p:nvSpPr>
        <p:spPr>
          <a:xfrm rot="9642314">
            <a:off x="10075266" y="5541467"/>
            <a:ext cx="2446063" cy="1582329"/>
          </a:xfrm>
          <a:custGeom>
            <a:avLst/>
            <a:gdLst>
              <a:gd name="connsiteX0" fmla="*/ 0 w 2446063"/>
              <a:gd name="connsiteY0" fmla="*/ 1579936 h 1582329"/>
              <a:gd name="connsiteX1" fmla="*/ 553124 w 2446063"/>
              <a:gd name="connsiteY1" fmla="*/ 0 h 1582329"/>
              <a:gd name="connsiteX2" fmla="*/ 712166 w 2446063"/>
              <a:gd name="connsiteY2" fmla="*/ 55680 h 1582329"/>
              <a:gd name="connsiteX3" fmla="*/ 788004 w 2446063"/>
              <a:gd name="connsiteY3" fmla="*/ 96481 h 1582329"/>
              <a:gd name="connsiteX4" fmla="*/ 878284 w 2446063"/>
              <a:gd name="connsiteY4" fmla="*/ 157953 h 1582329"/>
              <a:gd name="connsiteX5" fmla="*/ 1225108 w 2446063"/>
              <a:gd name="connsiteY5" fmla="*/ 388994 h 1582329"/>
              <a:gd name="connsiteX6" fmla="*/ 1517336 w 2446063"/>
              <a:gd name="connsiteY6" fmla="*/ 374169 h 1582329"/>
              <a:gd name="connsiteX7" fmla="*/ 1570189 w 2446063"/>
              <a:gd name="connsiteY7" fmla="*/ 356067 h 1582329"/>
              <a:gd name="connsiteX8" fmla="*/ 2443970 w 2446063"/>
              <a:gd name="connsiteY8" fmla="*/ 661971 h 1582329"/>
              <a:gd name="connsiteX9" fmla="*/ 2446063 w 2446063"/>
              <a:gd name="connsiteY9" fmla="*/ 681047 h 1582329"/>
              <a:gd name="connsiteX10" fmla="*/ 2380132 w 2446063"/>
              <a:gd name="connsiteY10" fmla="*/ 875458 h 1582329"/>
              <a:gd name="connsiteX11" fmla="*/ 1933184 w 2446063"/>
              <a:gd name="connsiteY11" fmla="*/ 1105107 h 1582329"/>
              <a:gd name="connsiteX12" fmla="*/ 1348603 w 2446063"/>
              <a:gd name="connsiteY12" fmla="*/ 973912 h 1582329"/>
              <a:gd name="connsiteX13" fmla="*/ 879439 w 2446063"/>
              <a:gd name="connsiteY13" fmla="*/ 1147367 h 1582329"/>
              <a:gd name="connsiteX14" fmla="*/ 508377 w 2446063"/>
              <a:gd name="connsiteY14" fmla="*/ 1450624 h 1582329"/>
              <a:gd name="connsiteX15" fmla="*/ 60533 w 2446063"/>
              <a:gd name="connsiteY15" fmla="*/ 1582329 h 1582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446063" h="1582329">
                <a:moveTo>
                  <a:pt x="0" y="1579936"/>
                </a:moveTo>
                <a:lnTo>
                  <a:pt x="553124" y="0"/>
                </a:lnTo>
                <a:lnTo>
                  <a:pt x="712166" y="55680"/>
                </a:lnTo>
                <a:lnTo>
                  <a:pt x="788004" y="96481"/>
                </a:lnTo>
                <a:cubicBezTo>
                  <a:pt x="819364" y="115475"/>
                  <a:pt x="849539" y="135981"/>
                  <a:pt x="878284" y="157953"/>
                </a:cubicBezTo>
                <a:cubicBezTo>
                  <a:pt x="988794" y="242475"/>
                  <a:pt x="1086032" y="350914"/>
                  <a:pt x="1225108" y="388994"/>
                </a:cubicBezTo>
                <a:cubicBezTo>
                  <a:pt x="1323573" y="415988"/>
                  <a:pt x="1423823" y="401838"/>
                  <a:pt x="1517336" y="374169"/>
                </a:cubicBezTo>
                <a:lnTo>
                  <a:pt x="1570189" y="356067"/>
                </a:lnTo>
                <a:lnTo>
                  <a:pt x="2443970" y="661971"/>
                </a:lnTo>
                <a:lnTo>
                  <a:pt x="2446063" y="681047"/>
                </a:lnTo>
                <a:cubicBezTo>
                  <a:pt x="2443538" y="750533"/>
                  <a:pt x="2420961" y="818104"/>
                  <a:pt x="2380132" y="875458"/>
                </a:cubicBezTo>
                <a:cubicBezTo>
                  <a:pt x="2299341" y="989005"/>
                  <a:pt x="2103711" y="1099998"/>
                  <a:pt x="1933184" y="1105107"/>
                </a:cubicBezTo>
                <a:cubicBezTo>
                  <a:pt x="1737266" y="1110912"/>
                  <a:pt x="1547119" y="982040"/>
                  <a:pt x="1348603" y="973912"/>
                </a:cubicBezTo>
                <a:cubicBezTo>
                  <a:pt x="1166536" y="966714"/>
                  <a:pt x="1006109" y="1048682"/>
                  <a:pt x="879439" y="1147367"/>
                </a:cubicBezTo>
                <a:cubicBezTo>
                  <a:pt x="752771" y="1246054"/>
                  <a:pt x="647165" y="1363780"/>
                  <a:pt x="508377" y="1450624"/>
                </a:cubicBezTo>
                <a:cubicBezTo>
                  <a:pt x="382502" y="1529428"/>
                  <a:pt x="223264" y="1579206"/>
                  <a:pt x="60533" y="1582329"/>
                </a:cubicBezTo>
                <a:close/>
              </a:path>
            </a:pathLst>
          </a:custGeom>
          <a:gradFill flip="none" rotWithShape="1">
            <a:gsLst>
              <a:gs pos="73000">
                <a:srgbClr val="EF3F41"/>
              </a:gs>
              <a:gs pos="100000">
                <a:srgbClr val="FF1D1D"/>
              </a:gs>
            </a:gsLst>
            <a:lin ang="3000000" scaled="0"/>
            <a:tileRect/>
          </a:gradFill>
          <a:ln w="12700" cap="flat" cmpd="sng" algn="ctr">
            <a:noFill/>
            <a:prstDash val="solid"/>
            <a:miter lim="800000"/>
          </a:ln>
          <a:effectLst>
            <a:outerShdw blurRad="355600" sx="102000" sy="102000" algn="ctr" rotWithShape="0">
              <a:prstClr val="black">
                <a:alpha val="19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sz="3600" b="1">
              <a:solidFill>
                <a:schemeClr val="bg1"/>
              </a:solidFill>
              <a:latin typeface="Segoe UI" panose="020B0502040204020203" pitchFamily="34" charset="0"/>
              <a:ea typeface="Verdana" panose="020B0604030504040204" pitchFamily="34" charset="0"/>
              <a:cs typeface="Segoe UI" panose="020B0502040204020203" pitchFamily="34" charset="0"/>
            </a:endParaRPr>
          </a:p>
        </p:txBody>
      </p:sp>
      <p:sp>
        <p:nvSpPr>
          <p:cNvPr id="26" name="Freeform: Shape 25">
            <a:extLst>
              <a:ext uri="{FF2B5EF4-FFF2-40B4-BE49-F238E27FC236}">
                <a16:creationId xmlns:a16="http://schemas.microsoft.com/office/drawing/2014/main" id="{A450E5D1-B586-4E49-BB5B-DE6AD675703A}"/>
              </a:ext>
            </a:extLst>
          </p:cNvPr>
          <p:cNvSpPr/>
          <p:nvPr userDrawn="1"/>
        </p:nvSpPr>
        <p:spPr>
          <a:xfrm rot="9642314">
            <a:off x="11439968" y="6733271"/>
            <a:ext cx="86562" cy="92880"/>
          </a:xfrm>
          <a:custGeom>
            <a:avLst/>
            <a:gdLst>
              <a:gd name="connsiteX0" fmla="*/ 661 w 39145"/>
              <a:gd name="connsiteY0" fmla="*/ 39307 h 52194"/>
              <a:gd name="connsiteX1" fmla="*/ 26106 w 39145"/>
              <a:gd name="connsiteY1" fmla="*/ 64099 h 52194"/>
              <a:gd name="connsiteX2" fmla="*/ 42938 w 39145"/>
              <a:gd name="connsiteY2" fmla="*/ 8121 h 52194"/>
              <a:gd name="connsiteX3" fmla="*/ 661 w 39145"/>
              <a:gd name="connsiteY3" fmla="*/ 39307 h 52194"/>
            </a:gdLst>
            <a:ahLst/>
            <a:cxnLst>
              <a:cxn ang="0">
                <a:pos x="connsiteX0" y="connsiteY0"/>
              </a:cxn>
              <a:cxn ang="0">
                <a:pos x="connsiteX1" y="connsiteY1"/>
              </a:cxn>
              <a:cxn ang="0">
                <a:pos x="connsiteX2" y="connsiteY2"/>
              </a:cxn>
              <a:cxn ang="0">
                <a:pos x="connsiteX3" y="connsiteY3"/>
              </a:cxn>
            </a:cxnLst>
            <a:rect l="l" t="t" r="r" b="b"/>
            <a:pathLst>
              <a:path w="39145" h="52194">
                <a:moveTo>
                  <a:pt x="661" y="39307"/>
                </a:moveTo>
                <a:cubicBezTo>
                  <a:pt x="3662" y="51442"/>
                  <a:pt x="13971" y="61229"/>
                  <a:pt x="26106" y="64099"/>
                </a:cubicBezTo>
                <a:cubicBezTo>
                  <a:pt x="55726" y="71146"/>
                  <a:pt x="55204" y="24171"/>
                  <a:pt x="42938" y="8121"/>
                </a:cubicBezTo>
                <a:cubicBezTo>
                  <a:pt x="25062" y="-15236"/>
                  <a:pt x="-4819" y="16994"/>
                  <a:pt x="661" y="39307"/>
                </a:cubicBezTo>
                <a:close/>
              </a:path>
            </a:pathLst>
          </a:custGeom>
          <a:gradFill flip="none" rotWithShape="1">
            <a:gsLst>
              <a:gs pos="73000">
                <a:srgbClr val="EF3F41"/>
              </a:gs>
              <a:gs pos="100000">
                <a:srgbClr val="FF1D1D"/>
              </a:gs>
            </a:gsLst>
            <a:lin ang="3000000" scaled="0"/>
            <a:tileRect/>
          </a:gradFill>
          <a:ln w="12700" cap="flat" cmpd="sng" algn="ctr">
            <a:noFill/>
            <a:prstDash val="solid"/>
            <a:miter lim="800000"/>
          </a:ln>
          <a:effectLst>
            <a:outerShdw blurRad="355600" sx="102000" sy="102000" algn="ctr" rotWithShape="0">
              <a:prstClr val="black">
                <a:alpha val="19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sz="3600" b="1">
              <a:solidFill>
                <a:schemeClr val="bg1"/>
              </a:solidFill>
              <a:latin typeface="Segoe UI" panose="020B0502040204020203" pitchFamily="34" charset="0"/>
              <a:ea typeface="Verdana" panose="020B0604030504040204" pitchFamily="34" charset="0"/>
              <a:cs typeface="Segoe UI" panose="020B0502040204020203" pitchFamily="34" charset="0"/>
            </a:endParaRPr>
          </a:p>
        </p:txBody>
      </p:sp>
      <p:sp>
        <p:nvSpPr>
          <p:cNvPr id="27" name="Freeform: Shape 26">
            <a:extLst>
              <a:ext uri="{FF2B5EF4-FFF2-40B4-BE49-F238E27FC236}">
                <a16:creationId xmlns:a16="http://schemas.microsoft.com/office/drawing/2014/main" id="{1986110B-DC5D-481C-92FD-A92BCEB72E7F}"/>
              </a:ext>
            </a:extLst>
          </p:cNvPr>
          <p:cNvSpPr/>
          <p:nvPr userDrawn="1"/>
        </p:nvSpPr>
        <p:spPr>
          <a:xfrm rot="9642314">
            <a:off x="9300732" y="6692253"/>
            <a:ext cx="115415" cy="116101"/>
          </a:xfrm>
          <a:custGeom>
            <a:avLst/>
            <a:gdLst>
              <a:gd name="connsiteX0" fmla="*/ 12051 w 52194"/>
              <a:gd name="connsiteY0" fmla="*/ 4505 h 65242"/>
              <a:gd name="connsiteX1" fmla="*/ 1090 w 52194"/>
              <a:gd name="connsiteY1" fmla="*/ 46521 h 65242"/>
              <a:gd name="connsiteX2" fmla="*/ 62810 w 52194"/>
              <a:gd name="connsiteY2" fmla="*/ 47435 h 65242"/>
              <a:gd name="connsiteX3" fmla="*/ 12051 w 52194"/>
              <a:gd name="connsiteY3" fmla="*/ 4505 h 65242"/>
            </a:gdLst>
            <a:ahLst/>
            <a:cxnLst>
              <a:cxn ang="0">
                <a:pos x="connsiteX0" y="connsiteY0"/>
              </a:cxn>
              <a:cxn ang="0">
                <a:pos x="connsiteX1" y="connsiteY1"/>
              </a:cxn>
              <a:cxn ang="0">
                <a:pos x="connsiteX2" y="connsiteY2"/>
              </a:cxn>
              <a:cxn ang="0">
                <a:pos x="connsiteX3" y="connsiteY3"/>
              </a:cxn>
            </a:cxnLst>
            <a:rect l="l" t="t" r="r" b="b"/>
            <a:pathLst>
              <a:path w="52194" h="65242">
                <a:moveTo>
                  <a:pt x="12051" y="4505"/>
                </a:moveTo>
                <a:cubicBezTo>
                  <a:pt x="2004" y="12856"/>
                  <a:pt x="-2172" y="29819"/>
                  <a:pt x="1090" y="46521"/>
                </a:cubicBezTo>
                <a:cubicBezTo>
                  <a:pt x="9180" y="87233"/>
                  <a:pt x="53676" y="69356"/>
                  <a:pt x="62810" y="47435"/>
                </a:cubicBezTo>
                <a:cubicBezTo>
                  <a:pt x="76120" y="15596"/>
                  <a:pt x="30580" y="-10893"/>
                  <a:pt x="12051" y="4505"/>
                </a:cubicBezTo>
                <a:close/>
              </a:path>
            </a:pathLst>
          </a:custGeom>
          <a:gradFill flip="none" rotWithShape="1">
            <a:gsLst>
              <a:gs pos="73000">
                <a:srgbClr val="EF3F41"/>
              </a:gs>
              <a:gs pos="100000">
                <a:srgbClr val="FF1D1D"/>
              </a:gs>
            </a:gsLst>
            <a:lin ang="3000000" scaled="0"/>
            <a:tileRect/>
          </a:gradFill>
          <a:ln w="12700" cap="flat" cmpd="sng" algn="ctr">
            <a:noFill/>
            <a:prstDash val="solid"/>
            <a:miter lim="800000"/>
          </a:ln>
          <a:effectLst>
            <a:outerShdw blurRad="355600" sx="102000" sy="102000" algn="ctr" rotWithShape="0">
              <a:prstClr val="black">
                <a:alpha val="19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sz="3600" b="1">
              <a:solidFill>
                <a:schemeClr val="bg1"/>
              </a:solidFill>
              <a:latin typeface="Segoe UI" panose="020B0502040204020203" pitchFamily="34" charset="0"/>
              <a:ea typeface="Verdana" panose="020B0604030504040204" pitchFamily="34" charset="0"/>
              <a:cs typeface="Segoe UI" panose="020B0502040204020203" pitchFamily="34" charset="0"/>
            </a:endParaRPr>
          </a:p>
        </p:txBody>
      </p:sp>
      <p:sp>
        <p:nvSpPr>
          <p:cNvPr id="28" name="Freeform: Shape 27">
            <a:extLst>
              <a:ext uri="{FF2B5EF4-FFF2-40B4-BE49-F238E27FC236}">
                <a16:creationId xmlns:a16="http://schemas.microsoft.com/office/drawing/2014/main" id="{8F621C76-C963-4DB3-9A1C-BC61DAAC1BBD}"/>
              </a:ext>
            </a:extLst>
          </p:cNvPr>
          <p:cNvSpPr/>
          <p:nvPr userDrawn="1"/>
        </p:nvSpPr>
        <p:spPr>
          <a:xfrm rot="9642314">
            <a:off x="11005431" y="5765591"/>
            <a:ext cx="259685" cy="232203"/>
          </a:xfrm>
          <a:custGeom>
            <a:avLst/>
            <a:gdLst>
              <a:gd name="connsiteX0" fmla="*/ 35665 w 117437"/>
              <a:gd name="connsiteY0" fmla="*/ 5217 h 130485"/>
              <a:gd name="connsiteX1" fmla="*/ 42 w 117437"/>
              <a:gd name="connsiteY1" fmla="*/ 79463 h 130485"/>
              <a:gd name="connsiteX2" fmla="*/ 120872 w 117437"/>
              <a:gd name="connsiteY2" fmla="*/ 96949 h 130485"/>
              <a:gd name="connsiteX3" fmla="*/ 35665 w 117437"/>
              <a:gd name="connsiteY3" fmla="*/ 5217 h 130485"/>
            </a:gdLst>
            <a:ahLst/>
            <a:cxnLst>
              <a:cxn ang="0">
                <a:pos x="connsiteX0" y="connsiteY0"/>
              </a:cxn>
              <a:cxn ang="0">
                <a:pos x="connsiteX1" y="connsiteY1"/>
              </a:cxn>
              <a:cxn ang="0">
                <a:pos x="connsiteX2" y="connsiteY2"/>
              </a:cxn>
              <a:cxn ang="0">
                <a:pos x="connsiteX3" y="connsiteY3"/>
              </a:cxn>
            </a:cxnLst>
            <a:rect l="l" t="t" r="r" b="b"/>
            <a:pathLst>
              <a:path w="117437" h="130485">
                <a:moveTo>
                  <a:pt x="35665" y="5217"/>
                </a:moveTo>
                <a:cubicBezTo>
                  <a:pt x="13221" y="18005"/>
                  <a:pt x="-872" y="48016"/>
                  <a:pt x="42" y="79463"/>
                </a:cubicBezTo>
                <a:cubicBezTo>
                  <a:pt x="2130" y="156320"/>
                  <a:pt x="95558" y="134790"/>
                  <a:pt x="120872" y="96949"/>
                </a:cubicBezTo>
                <a:cubicBezTo>
                  <a:pt x="157799" y="42014"/>
                  <a:pt x="77159" y="-18271"/>
                  <a:pt x="35665" y="5217"/>
                </a:cubicBezTo>
                <a:close/>
              </a:path>
            </a:pathLst>
          </a:custGeom>
          <a:gradFill flip="none" rotWithShape="1">
            <a:gsLst>
              <a:gs pos="73000">
                <a:srgbClr val="EF3F41"/>
              </a:gs>
              <a:gs pos="100000">
                <a:srgbClr val="FF1D1D"/>
              </a:gs>
            </a:gsLst>
            <a:lin ang="3000000" scaled="0"/>
            <a:tileRect/>
          </a:gradFill>
          <a:ln w="12700" cap="flat" cmpd="sng" algn="ctr">
            <a:noFill/>
            <a:prstDash val="solid"/>
            <a:miter lim="800000"/>
          </a:ln>
          <a:effectLst>
            <a:outerShdw blurRad="355600" sx="102000" sy="102000" algn="ctr" rotWithShape="0">
              <a:prstClr val="black">
                <a:alpha val="19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sz="3600" b="1">
              <a:solidFill>
                <a:schemeClr val="bg1"/>
              </a:solidFill>
              <a:latin typeface="Segoe UI" panose="020B0502040204020203" pitchFamily="34" charset="0"/>
              <a:ea typeface="Verdana" panose="020B0604030504040204" pitchFamily="34" charset="0"/>
              <a:cs typeface="Segoe UI" panose="020B0502040204020203" pitchFamily="34" charset="0"/>
            </a:endParaRPr>
          </a:p>
        </p:txBody>
      </p:sp>
      <p:grpSp>
        <p:nvGrpSpPr>
          <p:cNvPr id="29" name="Group 28">
            <a:extLst>
              <a:ext uri="{FF2B5EF4-FFF2-40B4-BE49-F238E27FC236}">
                <a16:creationId xmlns:a16="http://schemas.microsoft.com/office/drawing/2014/main" id="{01C33B28-F773-48CB-A70E-1C77E1B825EA}"/>
              </a:ext>
            </a:extLst>
          </p:cNvPr>
          <p:cNvGrpSpPr/>
          <p:nvPr userDrawn="1"/>
        </p:nvGrpSpPr>
        <p:grpSpPr>
          <a:xfrm rot="20308472">
            <a:off x="331251" y="4252491"/>
            <a:ext cx="1557943" cy="2166161"/>
            <a:chOff x="10558360" y="4567560"/>
            <a:chExt cx="926452" cy="1600662"/>
          </a:xfrm>
          <a:gradFill>
            <a:gsLst>
              <a:gs pos="0">
                <a:srgbClr val="2C3E50"/>
              </a:gs>
              <a:gs pos="29000">
                <a:srgbClr val="06427B"/>
              </a:gs>
              <a:gs pos="100000">
                <a:srgbClr val="4B6CB7"/>
              </a:gs>
            </a:gsLst>
            <a:lin ang="16800000" scaled="0"/>
          </a:gradFill>
          <a:effectLst/>
        </p:grpSpPr>
        <p:sp>
          <p:nvSpPr>
            <p:cNvPr id="30" name="Freeform: Shape 29">
              <a:extLst>
                <a:ext uri="{FF2B5EF4-FFF2-40B4-BE49-F238E27FC236}">
                  <a16:creationId xmlns:a16="http://schemas.microsoft.com/office/drawing/2014/main" id="{862805F5-822B-402C-A741-9F2CFABC7840}"/>
                </a:ext>
              </a:extLst>
            </p:cNvPr>
            <p:cNvSpPr/>
            <p:nvPr/>
          </p:nvSpPr>
          <p:spPr>
            <a:xfrm rot="18632169">
              <a:off x="10876162" y="6069661"/>
              <a:ext cx="78849" cy="118274"/>
            </a:xfrm>
            <a:custGeom>
              <a:avLst/>
              <a:gdLst>
                <a:gd name="connsiteX0" fmla="*/ 307 w 130486"/>
                <a:gd name="connsiteY0" fmla="*/ 72460 h 195728"/>
                <a:gd name="connsiteX1" fmla="*/ 30971 w 130486"/>
                <a:gd name="connsiteY1" fmla="*/ 165105 h 195728"/>
                <a:gd name="connsiteX2" fmla="*/ 74945 w 130486"/>
                <a:gd name="connsiteY2" fmla="*/ 194334 h 195728"/>
                <a:gd name="connsiteX3" fmla="*/ 125182 w 130486"/>
                <a:gd name="connsiteY3" fmla="*/ 182982 h 195728"/>
                <a:gd name="connsiteX4" fmla="*/ 138753 w 130486"/>
                <a:gd name="connsiteY4" fmla="*/ 109518 h 195728"/>
                <a:gd name="connsiteX5" fmla="*/ 78077 w 130486"/>
                <a:gd name="connsiteY5" fmla="*/ 2128 h 195728"/>
                <a:gd name="connsiteX6" fmla="*/ 307 w 130486"/>
                <a:gd name="connsiteY6" fmla="*/ 72460 h 195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486" h="195728">
                  <a:moveTo>
                    <a:pt x="307" y="72460"/>
                  </a:moveTo>
                  <a:cubicBezTo>
                    <a:pt x="-2042" y="105734"/>
                    <a:pt x="9180" y="139791"/>
                    <a:pt x="30971" y="165105"/>
                  </a:cubicBezTo>
                  <a:cubicBezTo>
                    <a:pt x="42584" y="178676"/>
                    <a:pt x="57590" y="190028"/>
                    <a:pt x="74945" y="194334"/>
                  </a:cubicBezTo>
                  <a:cubicBezTo>
                    <a:pt x="92300" y="198640"/>
                    <a:pt x="112133" y="195247"/>
                    <a:pt x="125182" y="182982"/>
                  </a:cubicBezTo>
                  <a:cubicBezTo>
                    <a:pt x="144102" y="165105"/>
                    <a:pt x="143841" y="135093"/>
                    <a:pt x="138753" y="109518"/>
                  </a:cubicBezTo>
                  <a:cubicBezTo>
                    <a:pt x="131706" y="74939"/>
                    <a:pt x="116700" y="13219"/>
                    <a:pt x="78077" y="2128"/>
                  </a:cubicBezTo>
                  <a:cubicBezTo>
                    <a:pt x="33842" y="-10399"/>
                    <a:pt x="3047" y="34880"/>
                    <a:pt x="307" y="72460"/>
                  </a:cubicBezTo>
                  <a:close/>
                </a:path>
              </a:pathLst>
            </a:custGeom>
            <a:grpFill/>
            <a:ln w="12700" cap="flat" cmpd="sng" algn="ctr">
              <a:noFill/>
              <a:prstDash val="solid"/>
              <a:miter lim="800000"/>
            </a:ln>
            <a:effectLst>
              <a:outerShdw blurRad="355600" sx="102000" sy="102000" algn="ctr" rotWithShape="0">
                <a:prstClr val="black">
                  <a:alpha val="19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sz="3600" b="1">
                <a:solidFill>
                  <a:schemeClr val="bg1"/>
                </a:solidFill>
                <a:latin typeface="Segoe UI" panose="020B0502040204020203" pitchFamily="34" charset="0"/>
                <a:ea typeface="Verdana" panose="020B0604030504040204" pitchFamily="34" charset="0"/>
                <a:cs typeface="Segoe UI" panose="020B0502040204020203" pitchFamily="34" charset="0"/>
              </a:endParaRPr>
            </a:p>
          </p:txBody>
        </p:sp>
        <p:sp>
          <p:nvSpPr>
            <p:cNvPr id="31" name="Freeform: Shape 30">
              <a:extLst>
                <a:ext uri="{FF2B5EF4-FFF2-40B4-BE49-F238E27FC236}">
                  <a16:creationId xmlns:a16="http://schemas.microsoft.com/office/drawing/2014/main" id="{A2358A8D-A1E3-4857-9922-925FD32C1912}"/>
                </a:ext>
              </a:extLst>
            </p:cNvPr>
            <p:cNvSpPr/>
            <p:nvPr/>
          </p:nvSpPr>
          <p:spPr>
            <a:xfrm rot="18632169">
              <a:off x="11394584" y="4561035"/>
              <a:ext cx="52194" cy="65243"/>
            </a:xfrm>
            <a:custGeom>
              <a:avLst/>
              <a:gdLst>
                <a:gd name="connsiteX0" fmla="*/ 12051 w 52194"/>
                <a:gd name="connsiteY0" fmla="*/ 4505 h 65242"/>
                <a:gd name="connsiteX1" fmla="*/ 1090 w 52194"/>
                <a:gd name="connsiteY1" fmla="*/ 46521 h 65242"/>
                <a:gd name="connsiteX2" fmla="*/ 62810 w 52194"/>
                <a:gd name="connsiteY2" fmla="*/ 47435 h 65242"/>
                <a:gd name="connsiteX3" fmla="*/ 12051 w 52194"/>
                <a:gd name="connsiteY3" fmla="*/ 4505 h 65242"/>
              </a:gdLst>
              <a:ahLst/>
              <a:cxnLst>
                <a:cxn ang="0">
                  <a:pos x="connsiteX0" y="connsiteY0"/>
                </a:cxn>
                <a:cxn ang="0">
                  <a:pos x="connsiteX1" y="connsiteY1"/>
                </a:cxn>
                <a:cxn ang="0">
                  <a:pos x="connsiteX2" y="connsiteY2"/>
                </a:cxn>
                <a:cxn ang="0">
                  <a:pos x="connsiteX3" y="connsiteY3"/>
                </a:cxn>
              </a:cxnLst>
              <a:rect l="l" t="t" r="r" b="b"/>
              <a:pathLst>
                <a:path w="52194" h="65242">
                  <a:moveTo>
                    <a:pt x="12051" y="4505"/>
                  </a:moveTo>
                  <a:cubicBezTo>
                    <a:pt x="2004" y="12856"/>
                    <a:pt x="-2172" y="29819"/>
                    <a:pt x="1090" y="46521"/>
                  </a:cubicBezTo>
                  <a:cubicBezTo>
                    <a:pt x="9180" y="87233"/>
                    <a:pt x="53676" y="69356"/>
                    <a:pt x="62810" y="47435"/>
                  </a:cubicBezTo>
                  <a:cubicBezTo>
                    <a:pt x="76120" y="15596"/>
                    <a:pt x="30580" y="-10893"/>
                    <a:pt x="12051" y="4505"/>
                  </a:cubicBezTo>
                  <a:close/>
                </a:path>
              </a:pathLst>
            </a:custGeom>
            <a:grpFill/>
            <a:ln w="12700" cap="flat" cmpd="sng" algn="ctr">
              <a:noFill/>
              <a:prstDash val="solid"/>
              <a:miter lim="800000"/>
            </a:ln>
            <a:effectLst>
              <a:outerShdw blurRad="355600" sx="102000" sy="102000" algn="ctr" rotWithShape="0">
                <a:prstClr val="black">
                  <a:alpha val="19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sz="3600" b="1">
                <a:solidFill>
                  <a:schemeClr val="bg1"/>
                </a:solidFill>
                <a:latin typeface="Segoe UI" panose="020B0502040204020203" pitchFamily="34" charset="0"/>
                <a:ea typeface="Verdana" panose="020B0604030504040204" pitchFamily="34" charset="0"/>
                <a:cs typeface="Segoe UI" panose="020B0502040204020203" pitchFamily="34" charset="0"/>
              </a:endParaRPr>
            </a:p>
          </p:txBody>
        </p:sp>
        <p:sp>
          <p:nvSpPr>
            <p:cNvPr id="32" name="Freeform: Shape 31">
              <a:extLst>
                <a:ext uri="{FF2B5EF4-FFF2-40B4-BE49-F238E27FC236}">
                  <a16:creationId xmlns:a16="http://schemas.microsoft.com/office/drawing/2014/main" id="{270008E9-D7D0-4832-8034-65EB4948A53D}"/>
                </a:ext>
              </a:extLst>
            </p:cNvPr>
            <p:cNvSpPr/>
            <p:nvPr/>
          </p:nvSpPr>
          <p:spPr>
            <a:xfrm rot="18632169">
              <a:off x="11267867" y="5331409"/>
              <a:ext cx="88812" cy="98681"/>
            </a:xfrm>
            <a:custGeom>
              <a:avLst/>
              <a:gdLst>
                <a:gd name="connsiteX0" fmla="*/ 35665 w 117437"/>
                <a:gd name="connsiteY0" fmla="*/ 5217 h 130485"/>
                <a:gd name="connsiteX1" fmla="*/ 42 w 117437"/>
                <a:gd name="connsiteY1" fmla="*/ 79463 h 130485"/>
                <a:gd name="connsiteX2" fmla="*/ 120872 w 117437"/>
                <a:gd name="connsiteY2" fmla="*/ 96949 h 130485"/>
                <a:gd name="connsiteX3" fmla="*/ 35665 w 117437"/>
                <a:gd name="connsiteY3" fmla="*/ 5217 h 130485"/>
              </a:gdLst>
              <a:ahLst/>
              <a:cxnLst>
                <a:cxn ang="0">
                  <a:pos x="connsiteX0" y="connsiteY0"/>
                </a:cxn>
                <a:cxn ang="0">
                  <a:pos x="connsiteX1" y="connsiteY1"/>
                </a:cxn>
                <a:cxn ang="0">
                  <a:pos x="connsiteX2" y="connsiteY2"/>
                </a:cxn>
                <a:cxn ang="0">
                  <a:pos x="connsiteX3" y="connsiteY3"/>
                </a:cxn>
              </a:cxnLst>
              <a:rect l="l" t="t" r="r" b="b"/>
              <a:pathLst>
                <a:path w="117437" h="130485">
                  <a:moveTo>
                    <a:pt x="35665" y="5217"/>
                  </a:moveTo>
                  <a:cubicBezTo>
                    <a:pt x="13221" y="18005"/>
                    <a:pt x="-872" y="48016"/>
                    <a:pt x="42" y="79463"/>
                  </a:cubicBezTo>
                  <a:cubicBezTo>
                    <a:pt x="2130" y="156320"/>
                    <a:pt x="95558" y="134790"/>
                    <a:pt x="120872" y="96949"/>
                  </a:cubicBezTo>
                  <a:cubicBezTo>
                    <a:pt x="157799" y="42014"/>
                    <a:pt x="77159" y="-18271"/>
                    <a:pt x="35665" y="5217"/>
                  </a:cubicBezTo>
                  <a:close/>
                </a:path>
              </a:pathLst>
            </a:custGeom>
            <a:grpFill/>
            <a:ln w="12700" cap="flat" cmpd="sng" algn="ctr">
              <a:noFill/>
              <a:prstDash val="solid"/>
              <a:miter lim="800000"/>
            </a:ln>
            <a:effectLst>
              <a:outerShdw blurRad="355600" sx="102000" sy="102000" algn="ctr" rotWithShape="0">
                <a:prstClr val="black">
                  <a:alpha val="19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sz="3600" b="1">
                <a:solidFill>
                  <a:schemeClr val="bg1"/>
                </a:solidFill>
                <a:latin typeface="Segoe UI" panose="020B0502040204020203" pitchFamily="34" charset="0"/>
                <a:ea typeface="Verdana" panose="020B0604030504040204" pitchFamily="34" charset="0"/>
                <a:cs typeface="Segoe UI" panose="020B0502040204020203" pitchFamily="34" charset="0"/>
              </a:endParaRPr>
            </a:p>
          </p:txBody>
        </p:sp>
        <p:sp>
          <p:nvSpPr>
            <p:cNvPr id="33" name="Freeform: Shape 32">
              <a:extLst>
                <a:ext uri="{FF2B5EF4-FFF2-40B4-BE49-F238E27FC236}">
                  <a16:creationId xmlns:a16="http://schemas.microsoft.com/office/drawing/2014/main" id="{6FD49B87-88E6-4E3C-BB88-20EB1DE6EC81}"/>
                </a:ext>
              </a:extLst>
            </p:cNvPr>
            <p:cNvSpPr/>
            <p:nvPr/>
          </p:nvSpPr>
          <p:spPr>
            <a:xfrm rot="18632169">
              <a:off x="10589361" y="4717150"/>
              <a:ext cx="91340" cy="65243"/>
            </a:xfrm>
            <a:custGeom>
              <a:avLst/>
              <a:gdLst>
                <a:gd name="connsiteX0" fmla="*/ 30057 w 91340"/>
                <a:gd name="connsiteY0" fmla="*/ 3897 h 65242"/>
                <a:gd name="connsiteX1" fmla="*/ 45 w 91340"/>
                <a:gd name="connsiteY1" fmla="*/ 45783 h 65242"/>
                <a:gd name="connsiteX2" fmla="*/ 89167 w 91340"/>
                <a:gd name="connsiteY2" fmla="*/ 49697 h 65242"/>
                <a:gd name="connsiteX3" fmla="*/ 30057 w 91340"/>
                <a:gd name="connsiteY3" fmla="*/ 3897 h 65242"/>
              </a:gdLst>
              <a:ahLst/>
              <a:cxnLst>
                <a:cxn ang="0">
                  <a:pos x="connsiteX0" y="connsiteY0"/>
                </a:cxn>
                <a:cxn ang="0">
                  <a:pos x="connsiteX1" y="connsiteY1"/>
                </a:cxn>
                <a:cxn ang="0">
                  <a:pos x="connsiteX2" y="connsiteY2"/>
                </a:cxn>
                <a:cxn ang="0">
                  <a:pos x="connsiteX3" y="connsiteY3"/>
                </a:cxn>
              </a:cxnLst>
              <a:rect l="l" t="t" r="r" b="b"/>
              <a:pathLst>
                <a:path w="91340" h="65242">
                  <a:moveTo>
                    <a:pt x="30057" y="3897"/>
                  </a:moveTo>
                  <a:cubicBezTo>
                    <a:pt x="12703" y="11856"/>
                    <a:pt x="959" y="28819"/>
                    <a:pt x="45" y="45783"/>
                  </a:cubicBezTo>
                  <a:cubicBezTo>
                    <a:pt x="-2042" y="87408"/>
                    <a:pt x="68551" y="71358"/>
                    <a:pt x="89167" y="49697"/>
                  </a:cubicBezTo>
                  <a:cubicBezTo>
                    <a:pt x="119179" y="18250"/>
                    <a:pt x="62026" y="-10718"/>
                    <a:pt x="30057" y="3897"/>
                  </a:cubicBezTo>
                  <a:close/>
                </a:path>
              </a:pathLst>
            </a:custGeom>
            <a:grpFill/>
            <a:ln w="12700" cap="flat" cmpd="sng" algn="ctr">
              <a:noFill/>
              <a:prstDash val="solid"/>
              <a:miter lim="800000"/>
            </a:ln>
            <a:effectLst>
              <a:outerShdw blurRad="355600" sx="102000" sy="102000" algn="ctr" rotWithShape="0">
                <a:prstClr val="black">
                  <a:alpha val="19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sz="3600" b="1">
                <a:solidFill>
                  <a:schemeClr val="bg1"/>
                </a:solidFill>
                <a:latin typeface="Segoe UI" panose="020B0502040204020203" pitchFamily="34" charset="0"/>
                <a:ea typeface="Verdana" panose="020B0604030504040204" pitchFamily="34" charset="0"/>
                <a:cs typeface="Segoe UI" panose="020B0502040204020203" pitchFamily="34" charset="0"/>
              </a:endParaRPr>
            </a:p>
          </p:txBody>
        </p:sp>
        <p:sp>
          <p:nvSpPr>
            <p:cNvPr id="34" name="Freeform: Shape 33">
              <a:extLst>
                <a:ext uri="{FF2B5EF4-FFF2-40B4-BE49-F238E27FC236}">
                  <a16:creationId xmlns:a16="http://schemas.microsoft.com/office/drawing/2014/main" id="{8C82C136-75E6-4FE6-B3F2-E2B16D9FAC39}"/>
                </a:ext>
              </a:extLst>
            </p:cNvPr>
            <p:cNvSpPr/>
            <p:nvPr/>
          </p:nvSpPr>
          <p:spPr>
            <a:xfrm rot="18632169">
              <a:off x="10303911" y="4889426"/>
              <a:ext cx="1435350" cy="926452"/>
            </a:xfrm>
            <a:custGeom>
              <a:avLst/>
              <a:gdLst>
                <a:gd name="connsiteX0" fmla="*/ 1415702 w 1435346"/>
                <a:gd name="connsiteY0" fmla="*/ 532493 h 926450"/>
                <a:gd name="connsiteX1" fmla="*/ 1420921 w 1435346"/>
                <a:gd name="connsiteY1" fmla="*/ 307536 h 926450"/>
                <a:gd name="connsiteX2" fmla="*/ 1233935 w 1435346"/>
                <a:gd name="connsiteY2" fmla="*/ 178876 h 926450"/>
                <a:gd name="connsiteX3" fmla="*/ 1066652 w 1435346"/>
                <a:gd name="connsiteY3" fmla="*/ 233289 h 926450"/>
                <a:gd name="connsiteX4" fmla="*/ 893366 w 1435346"/>
                <a:gd name="connsiteY4" fmla="*/ 259125 h 926450"/>
                <a:gd name="connsiteX5" fmla="*/ 736522 w 1435346"/>
                <a:gd name="connsiteY5" fmla="*/ 129292 h 926450"/>
                <a:gd name="connsiteX6" fmla="*/ 357069 w 1435346"/>
                <a:gd name="connsiteY6" fmla="*/ 4678 h 926450"/>
                <a:gd name="connsiteX7" fmla="*/ 53950 w 1435346"/>
                <a:gd name="connsiteY7" fmla="*/ 227026 h 926450"/>
                <a:gd name="connsiteX8" fmla="*/ 24721 w 1435346"/>
                <a:gd name="connsiteY8" fmla="*/ 629184 h 926450"/>
                <a:gd name="connsiteX9" fmla="*/ 235456 w 1435346"/>
                <a:gd name="connsiteY9" fmla="*/ 902421 h 926450"/>
                <a:gd name="connsiteX10" fmla="*/ 569239 w 1435346"/>
                <a:gd name="connsiteY10" fmla="*/ 855707 h 926450"/>
                <a:gd name="connsiteX11" fmla="*/ 737044 w 1435346"/>
                <a:gd name="connsiteY11" fmla="*/ 685292 h 926450"/>
                <a:gd name="connsiteX12" fmla="*/ 949214 w 1435346"/>
                <a:gd name="connsiteY12" fmla="*/ 587819 h 926450"/>
                <a:gd name="connsiteX13" fmla="*/ 1213579 w 1435346"/>
                <a:gd name="connsiteY13" fmla="*/ 661544 h 926450"/>
                <a:gd name="connsiteX14" fmla="*/ 1415702 w 1435346"/>
                <a:gd name="connsiteY14" fmla="*/ 532493 h 926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35346" h="926450">
                  <a:moveTo>
                    <a:pt x="1415702" y="532493"/>
                  </a:moveTo>
                  <a:cubicBezTo>
                    <a:pt x="1452630" y="468033"/>
                    <a:pt x="1456544" y="380608"/>
                    <a:pt x="1420921" y="307536"/>
                  </a:cubicBezTo>
                  <a:cubicBezTo>
                    <a:pt x="1385299" y="234594"/>
                    <a:pt x="1309356" y="180181"/>
                    <a:pt x="1233935" y="178876"/>
                  </a:cubicBezTo>
                  <a:cubicBezTo>
                    <a:pt x="1173259" y="177833"/>
                    <a:pt x="1119760" y="208105"/>
                    <a:pt x="1066652" y="233289"/>
                  </a:cubicBezTo>
                  <a:cubicBezTo>
                    <a:pt x="1013544" y="258473"/>
                    <a:pt x="952738" y="279351"/>
                    <a:pt x="893366" y="259125"/>
                  </a:cubicBezTo>
                  <a:cubicBezTo>
                    <a:pt x="830472" y="237726"/>
                    <a:pt x="786498" y="176789"/>
                    <a:pt x="736522" y="129292"/>
                  </a:cubicBezTo>
                  <a:cubicBezTo>
                    <a:pt x="632525" y="30514"/>
                    <a:pt x="487164" y="-15548"/>
                    <a:pt x="357069" y="4678"/>
                  </a:cubicBezTo>
                  <a:cubicBezTo>
                    <a:pt x="226974" y="24903"/>
                    <a:pt x="114626" y="109588"/>
                    <a:pt x="53950" y="227026"/>
                  </a:cubicBezTo>
                  <a:cubicBezTo>
                    <a:pt x="-6726" y="344463"/>
                    <a:pt x="-15860" y="492434"/>
                    <a:pt x="24721" y="629184"/>
                  </a:cubicBezTo>
                  <a:cubicBezTo>
                    <a:pt x="58256" y="742315"/>
                    <a:pt x="130806" y="853097"/>
                    <a:pt x="235456" y="902421"/>
                  </a:cubicBezTo>
                  <a:cubicBezTo>
                    <a:pt x="348457" y="955659"/>
                    <a:pt x="478160" y="926561"/>
                    <a:pt x="569239" y="855707"/>
                  </a:cubicBezTo>
                  <a:cubicBezTo>
                    <a:pt x="632003" y="806905"/>
                    <a:pt x="679761" y="740749"/>
                    <a:pt x="737044" y="685292"/>
                  </a:cubicBezTo>
                  <a:cubicBezTo>
                    <a:pt x="794328" y="629836"/>
                    <a:pt x="866878" y="583774"/>
                    <a:pt x="949214" y="587819"/>
                  </a:cubicBezTo>
                  <a:cubicBezTo>
                    <a:pt x="1038989" y="592387"/>
                    <a:pt x="1124979" y="664806"/>
                    <a:pt x="1213579" y="661544"/>
                  </a:cubicBezTo>
                  <a:cubicBezTo>
                    <a:pt x="1290696" y="658673"/>
                    <a:pt x="1379166" y="596301"/>
                    <a:pt x="1415702" y="532493"/>
                  </a:cubicBezTo>
                  <a:close/>
                </a:path>
              </a:pathLst>
            </a:custGeom>
            <a:grpFill/>
            <a:ln w="12700" cap="flat" cmpd="sng" algn="ctr">
              <a:noFill/>
              <a:prstDash val="solid"/>
              <a:miter lim="800000"/>
            </a:ln>
            <a:effectLst>
              <a:outerShdw blurRad="355600" sx="102000" sy="102000" algn="ctr" rotWithShape="0">
                <a:prstClr val="black">
                  <a:alpha val="19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sz="3600" b="1">
                <a:solidFill>
                  <a:schemeClr val="bg1"/>
                </a:solidFill>
                <a:latin typeface="Segoe UI" panose="020B0502040204020203" pitchFamily="34" charset="0"/>
                <a:ea typeface="Verdana" panose="020B0604030504040204" pitchFamily="34" charset="0"/>
                <a:cs typeface="Segoe UI" panose="020B0502040204020203" pitchFamily="34" charset="0"/>
              </a:endParaRPr>
            </a:p>
          </p:txBody>
        </p:sp>
      </p:grpSp>
      <p:sp>
        <p:nvSpPr>
          <p:cNvPr id="35" name="Freeform: Shape 34">
            <a:extLst>
              <a:ext uri="{FF2B5EF4-FFF2-40B4-BE49-F238E27FC236}">
                <a16:creationId xmlns:a16="http://schemas.microsoft.com/office/drawing/2014/main" id="{C43AD309-A374-4740-A23E-7F5F8D73D9DE}"/>
              </a:ext>
            </a:extLst>
          </p:cNvPr>
          <p:cNvSpPr/>
          <p:nvPr userDrawn="1"/>
        </p:nvSpPr>
        <p:spPr>
          <a:xfrm rot="11957686" flipH="1">
            <a:off x="-337690" y="5436726"/>
            <a:ext cx="2658085" cy="1641051"/>
          </a:xfrm>
          <a:custGeom>
            <a:avLst/>
            <a:gdLst>
              <a:gd name="connsiteX0" fmla="*/ 0 w 2658085"/>
              <a:gd name="connsiteY0" fmla="*/ 1597670 h 1641051"/>
              <a:gd name="connsiteX1" fmla="*/ 77507 w 2658085"/>
              <a:gd name="connsiteY1" fmla="*/ 1621119 h 1641051"/>
              <a:gd name="connsiteX2" fmla="*/ 720396 w 2658085"/>
              <a:gd name="connsiteY2" fmla="*/ 1509190 h 1641051"/>
              <a:gd name="connsiteX3" fmla="*/ 1091458 w 2658085"/>
              <a:gd name="connsiteY3" fmla="*/ 1205933 h 1641051"/>
              <a:gd name="connsiteX4" fmla="*/ 1560623 w 2658085"/>
              <a:gd name="connsiteY4" fmla="*/ 1032477 h 1641051"/>
              <a:gd name="connsiteX5" fmla="*/ 2145205 w 2658085"/>
              <a:gd name="connsiteY5" fmla="*/ 1163672 h 1641051"/>
              <a:gd name="connsiteX6" fmla="*/ 2592153 w 2658085"/>
              <a:gd name="connsiteY6" fmla="*/ 934023 h 1641051"/>
              <a:gd name="connsiteX7" fmla="*/ 2658085 w 2658085"/>
              <a:gd name="connsiteY7" fmla="*/ 739612 h 1641051"/>
              <a:gd name="connsiteX8" fmla="*/ 2647782 w 2658085"/>
              <a:gd name="connsiteY8" fmla="*/ 645706 h 1641051"/>
              <a:gd name="connsiteX9" fmla="*/ 1883686 w 2658085"/>
              <a:gd name="connsiteY9" fmla="*/ 378202 h 1641051"/>
              <a:gd name="connsiteX10" fmla="*/ 1820310 w 2658085"/>
              <a:gd name="connsiteY10" fmla="*/ 401583 h 1641051"/>
              <a:gd name="connsiteX11" fmla="*/ 1437128 w 2658085"/>
              <a:gd name="connsiteY11" fmla="*/ 447558 h 1641051"/>
              <a:gd name="connsiteX12" fmla="*/ 1090303 w 2658085"/>
              <a:gd name="connsiteY12" fmla="*/ 216517 h 1641051"/>
              <a:gd name="connsiteX13" fmla="*/ 582503 w 2658085"/>
              <a:gd name="connsiteY13" fmla="*/ 2763 h 1641051"/>
              <a:gd name="connsiteX14" fmla="*/ 559333 w 2658085"/>
              <a:gd name="connsiteY14" fmla="*/ 0 h 1641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658085" h="1641051">
                <a:moveTo>
                  <a:pt x="0" y="1597670"/>
                </a:moveTo>
                <a:lnTo>
                  <a:pt x="77507" y="1621119"/>
                </a:lnTo>
                <a:cubicBezTo>
                  <a:pt x="302555" y="1672951"/>
                  <a:pt x="544171" y="1619516"/>
                  <a:pt x="720396" y="1509190"/>
                </a:cubicBezTo>
                <a:cubicBezTo>
                  <a:pt x="859184" y="1422346"/>
                  <a:pt x="964790" y="1304620"/>
                  <a:pt x="1091458" y="1205933"/>
                </a:cubicBezTo>
                <a:cubicBezTo>
                  <a:pt x="1218128" y="1107247"/>
                  <a:pt x="1378556" y="1025279"/>
                  <a:pt x="1560623" y="1032477"/>
                </a:cubicBezTo>
                <a:cubicBezTo>
                  <a:pt x="1759139" y="1040606"/>
                  <a:pt x="1949286" y="1169477"/>
                  <a:pt x="2145205" y="1163672"/>
                </a:cubicBezTo>
                <a:cubicBezTo>
                  <a:pt x="2315731" y="1158564"/>
                  <a:pt x="2511362" y="1047571"/>
                  <a:pt x="2592153" y="934023"/>
                </a:cubicBezTo>
                <a:cubicBezTo>
                  <a:pt x="2632982" y="876669"/>
                  <a:pt x="2655560" y="809098"/>
                  <a:pt x="2658085" y="739612"/>
                </a:cubicBezTo>
                <a:lnTo>
                  <a:pt x="2647782" y="645706"/>
                </a:lnTo>
                <a:lnTo>
                  <a:pt x="1883686" y="378202"/>
                </a:lnTo>
                <a:lnTo>
                  <a:pt x="1820310" y="401583"/>
                </a:lnTo>
                <a:cubicBezTo>
                  <a:pt x="1702874" y="446398"/>
                  <a:pt x="1568415" y="483551"/>
                  <a:pt x="1437128" y="447558"/>
                </a:cubicBezTo>
                <a:cubicBezTo>
                  <a:pt x="1298052" y="409478"/>
                  <a:pt x="1200814" y="301039"/>
                  <a:pt x="1090303" y="216517"/>
                </a:cubicBezTo>
                <a:cubicBezTo>
                  <a:pt x="946575" y="106656"/>
                  <a:pt x="767118" y="33439"/>
                  <a:pt x="582503" y="2763"/>
                </a:cubicBezTo>
                <a:lnTo>
                  <a:pt x="559333" y="0"/>
                </a:lnTo>
                <a:close/>
              </a:path>
            </a:pathLst>
          </a:custGeom>
          <a:gradFill flip="none" rotWithShape="1">
            <a:gsLst>
              <a:gs pos="73000">
                <a:srgbClr val="EF3F41"/>
              </a:gs>
              <a:gs pos="100000">
                <a:srgbClr val="FF1D1D"/>
              </a:gs>
            </a:gsLst>
            <a:lin ang="3000000" scaled="0"/>
            <a:tileRect/>
          </a:gradFill>
          <a:ln w="12700" cap="flat" cmpd="sng" algn="ctr">
            <a:noFill/>
            <a:prstDash val="solid"/>
            <a:miter lim="800000"/>
          </a:ln>
          <a:effectLst>
            <a:outerShdw blurRad="355600" sx="102000" sy="102000" algn="ctr" rotWithShape="0">
              <a:prstClr val="black">
                <a:alpha val="19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sz="3600" b="1">
              <a:solidFill>
                <a:schemeClr val="bg1"/>
              </a:solidFill>
              <a:latin typeface="Segoe UI" panose="020B0502040204020203" pitchFamily="34" charset="0"/>
              <a:ea typeface="Verdana" panose="020B0604030504040204" pitchFamily="34" charset="0"/>
              <a:cs typeface="Segoe UI" panose="020B0502040204020203" pitchFamily="34" charset="0"/>
            </a:endParaRPr>
          </a:p>
        </p:txBody>
      </p:sp>
      <p:sp>
        <p:nvSpPr>
          <p:cNvPr id="36" name="Freeform: Shape 35">
            <a:extLst>
              <a:ext uri="{FF2B5EF4-FFF2-40B4-BE49-F238E27FC236}">
                <a16:creationId xmlns:a16="http://schemas.microsoft.com/office/drawing/2014/main" id="{711448A2-DE8E-4F6E-8F6A-0A89939C6E67}"/>
              </a:ext>
            </a:extLst>
          </p:cNvPr>
          <p:cNvSpPr/>
          <p:nvPr userDrawn="1"/>
        </p:nvSpPr>
        <p:spPr>
          <a:xfrm rot="11957686" flipH="1">
            <a:off x="872824" y="6712387"/>
            <a:ext cx="86562" cy="92880"/>
          </a:xfrm>
          <a:custGeom>
            <a:avLst/>
            <a:gdLst>
              <a:gd name="connsiteX0" fmla="*/ 661 w 39145"/>
              <a:gd name="connsiteY0" fmla="*/ 39307 h 52194"/>
              <a:gd name="connsiteX1" fmla="*/ 26106 w 39145"/>
              <a:gd name="connsiteY1" fmla="*/ 64099 h 52194"/>
              <a:gd name="connsiteX2" fmla="*/ 42938 w 39145"/>
              <a:gd name="connsiteY2" fmla="*/ 8121 h 52194"/>
              <a:gd name="connsiteX3" fmla="*/ 661 w 39145"/>
              <a:gd name="connsiteY3" fmla="*/ 39307 h 52194"/>
            </a:gdLst>
            <a:ahLst/>
            <a:cxnLst>
              <a:cxn ang="0">
                <a:pos x="connsiteX0" y="connsiteY0"/>
              </a:cxn>
              <a:cxn ang="0">
                <a:pos x="connsiteX1" y="connsiteY1"/>
              </a:cxn>
              <a:cxn ang="0">
                <a:pos x="connsiteX2" y="connsiteY2"/>
              </a:cxn>
              <a:cxn ang="0">
                <a:pos x="connsiteX3" y="connsiteY3"/>
              </a:cxn>
            </a:cxnLst>
            <a:rect l="l" t="t" r="r" b="b"/>
            <a:pathLst>
              <a:path w="39145" h="52194">
                <a:moveTo>
                  <a:pt x="661" y="39307"/>
                </a:moveTo>
                <a:cubicBezTo>
                  <a:pt x="3662" y="51442"/>
                  <a:pt x="13971" y="61229"/>
                  <a:pt x="26106" y="64099"/>
                </a:cubicBezTo>
                <a:cubicBezTo>
                  <a:pt x="55726" y="71146"/>
                  <a:pt x="55204" y="24171"/>
                  <a:pt x="42938" y="8121"/>
                </a:cubicBezTo>
                <a:cubicBezTo>
                  <a:pt x="25062" y="-15236"/>
                  <a:pt x="-4819" y="16994"/>
                  <a:pt x="661" y="39307"/>
                </a:cubicBezTo>
                <a:close/>
              </a:path>
            </a:pathLst>
          </a:custGeom>
          <a:gradFill flip="none" rotWithShape="1">
            <a:gsLst>
              <a:gs pos="73000">
                <a:srgbClr val="EF3F41"/>
              </a:gs>
              <a:gs pos="100000">
                <a:srgbClr val="FF1D1D"/>
              </a:gs>
            </a:gsLst>
            <a:lin ang="3000000" scaled="0"/>
            <a:tileRect/>
          </a:gradFill>
          <a:ln w="12700" cap="flat" cmpd="sng" algn="ctr">
            <a:noFill/>
            <a:prstDash val="solid"/>
            <a:miter lim="800000"/>
          </a:ln>
          <a:effectLst>
            <a:outerShdw blurRad="355600" sx="102000" sy="102000" algn="ctr" rotWithShape="0">
              <a:prstClr val="black">
                <a:alpha val="19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sz="3600" b="1">
              <a:solidFill>
                <a:schemeClr val="bg1"/>
              </a:solidFill>
              <a:latin typeface="Segoe UI" panose="020B0502040204020203" pitchFamily="34" charset="0"/>
              <a:ea typeface="Verdana" panose="020B0604030504040204" pitchFamily="34" charset="0"/>
              <a:cs typeface="Segoe UI" panose="020B0502040204020203" pitchFamily="34" charset="0"/>
            </a:endParaRPr>
          </a:p>
        </p:txBody>
      </p:sp>
      <p:sp>
        <p:nvSpPr>
          <p:cNvPr id="37" name="Freeform: Shape 36">
            <a:extLst>
              <a:ext uri="{FF2B5EF4-FFF2-40B4-BE49-F238E27FC236}">
                <a16:creationId xmlns:a16="http://schemas.microsoft.com/office/drawing/2014/main" id="{E832F061-3C24-4F30-907E-96E42F29D5DC}"/>
              </a:ext>
            </a:extLst>
          </p:cNvPr>
          <p:cNvSpPr/>
          <p:nvPr userDrawn="1"/>
        </p:nvSpPr>
        <p:spPr>
          <a:xfrm rot="11957686" flipH="1">
            <a:off x="2983209" y="6664724"/>
            <a:ext cx="115415" cy="116101"/>
          </a:xfrm>
          <a:custGeom>
            <a:avLst/>
            <a:gdLst>
              <a:gd name="connsiteX0" fmla="*/ 12051 w 52194"/>
              <a:gd name="connsiteY0" fmla="*/ 4505 h 65242"/>
              <a:gd name="connsiteX1" fmla="*/ 1090 w 52194"/>
              <a:gd name="connsiteY1" fmla="*/ 46521 h 65242"/>
              <a:gd name="connsiteX2" fmla="*/ 62810 w 52194"/>
              <a:gd name="connsiteY2" fmla="*/ 47435 h 65242"/>
              <a:gd name="connsiteX3" fmla="*/ 12051 w 52194"/>
              <a:gd name="connsiteY3" fmla="*/ 4505 h 65242"/>
            </a:gdLst>
            <a:ahLst/>
            <a:cxnLst>
              <a:cxn ang="0">
                <a:pos x="connsiteX0" y="connsiteY0"/>
              </a:cxn>
              <a:cxn ang="0">
                <a:pos x="connsiteX1" y="connsiteY1"/>
              </a:cxn>
              <a:cxn ang="0">
                <a:pos x="connsiteX2" y="connsiteY2"/>
              </a:cxn>
              <a:cxn ang="0">
                <a:pos x="connsiteX3" y="connsiteY3"/>
              </a:cxn>
            </a:cxnLst>
            <a:rect l="l" t="t" r="r" b="b"/>
            <a:pathLst>
              <a:path w="52194" h="65242">
                <a:moveTo>
                  <a:pt x="12051" y="4505"/>
                </a:moveTo>
                <a:cubicBezTo>
                  <a:pt x="2004" y="12856"/>
                  <a:pt x="-2172" y="29819"/>
                  <a:pt x="1090" y="46521"/>
                </a:cubicBezTo>
                <a:cubicBezTo>
                  <a:pt x="9180" y="87233"/>
                  <a:pt x="53676" y="69356"/>
                  <a:pt x="62810" y="47435"/>
                </a:cubicBezTo>
                <a:cubicBezTo>
                  <a:pt x="76120" y="15596"/>
                  <a:pt x="30580" y="-10893"/>
                  <a:pt x="12051" y="4505"/>
                </a:cubicBezTo>
                <a:close/>
              </a:path>
            </a:pathLst>
          </a:custGeom>
          <a:gradFill flip="none" rotWithShape="1">
            <a:gsLst>
              <a:gs pos="73000">
                <a:srgbClr val="EF3F41"/>
              </a:gs>
              <a:gs pos="100000">
                <a:srgbClr val="FF1D1D"/>
              </a:gs>
            </a:gsLst>
            <a:lin ang="3000000" scaled="0"/>
            <a:tileRect/>
          </a:gradFill>
          <a:ln w="12700" cap="flat" cmpd="sng" algn="ctr">
            <a:noFill/>
            <a:prstDash val="solid"/>
            <a:miter lim="800000"/>
          </a:ln>
          <a:effectLst>
            <a:outerShdw blurRad="355600" sx="102000" sy="102000" algn="ctr" rotWithShape="0">
              <a:prstClr val="black">
                <a:alpha val="19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sz="3600" b="1">
              <a:solidFill>
                <a:schemeClr val="bg1"/>
              </a:solidFill>
              <a:latin typeface="Segoe UI" panose="020B0502040204020203" pitchFamily="34" charset="0"/>
              <a:ea typeface="Verdana" panose="020B0604030504040204" pitchFamily="34" charset="0"/>
              <a:cs typeface="Segoe UI" panose="020B0502040204020203" pitchFamily="34" charset="0"/>
            </a:endParaRPr>
          </a:p>
        </p:txBody>
      </p:sp>
      <p:sp>
        <p:nvSpPr>
          <p:cNvPr id="38" name="Freeform: Shape 37">
            <a:extLst>
              <a:ext uri="{FF2B5EF4-FFF2-40B4-BE49-F238E27FC236}">
                <a16:creationId xmlns:a16="http://schemas.microsoft.com/office/drawing/2014/main" id="{BFCBDD43-9247-4DB1-AE4C-C5007CA92508}"/>
              </a:ext>
            </a:extLst>
          </p:cNvPr>
          <p:cNvSpPr/>
          <p:nvPr userDrawn="1"/>
        </p:nvSpPr>
        <p:spPr>
          <a:xfrm rot="11957686" flipH="1">
            <a:off x="1133006" y="5729626"/>
            <a:ext cx="259685" cy="232203"/>
          </a:xfrm>
          <a:custGeom>
            <a:avLst/>
            <a:gdLst>
              <a:gd name="connsiteX0" fmla="*/ 35665 w 117437"/>
              <a:gd name="connsiteY0" fmla="*/ 5217 h 130485"/>
              <a:gd name="connsiteX1" fmla="*/ 42 w 117437"/>
              <a:gd name="connsiteY1" fmla="*/ 79463 h 130485"/>
              <a:gd name="connsiteX2" fmla="*/ 120872 w 117437"/>
              <a:gd name="connsiteY2" fmla="*/ 96949 h 130485"/>
              <a:gd name="connsiteX3" fmla="*/ 35665 w 117437"/>
              <a:gd name="connsiteY3" fmla="*/ 5217 h 130485"/>
            </a:gdLst>
            <a:ahLst/>
            <a:cxnLst>
              <a:cxn ang="0">
                <a:pos x="connsiteX0" y="connsiteY0"/>
              </a:cxn>
              <a:cxn ang="0">
                <a:pos x="connsiteX1" y="connsiteY1"/>
              </a:cxn>
              <a:cxn ang="0">
                <a:pos x="connsiteX2" y="connsiteY2"/>
              </a:cxn>
              <a:cxn ang="0">
                <a:pos x="connsiteX3" y="connsiteY3"/>
              </a:cxn>
            </a:cxnLst>
            <a:rect l="l" t="t" r="r" b="b"/>
            <a:pathLst>
              <a:path w="117437" h="130485">
                <a:moveTo>
                  <a:pt x="35665" y="5217"/>
                </a:moveTo>
                <a:cubicBezTo>
                  <a:pt x="13221" y="18005"/>
                  <a:pt x="-872" y="48016"/>
                  <a:pt x="42" y="79463"/>
                </a:cubicBezTo>
                <a:cubicBezTo>
                  <a:pt x="2130" y="156320"/>
                  <a:pt x="95558" y="134790"/>
                  <a:pt x="120872" y="96949"/>
                </a:cubicBezTo>
                <a:cubicBezTo>
                  <a:pt x="157799" y="42014"/>
                  <a:pt x="77159" y="-18271"/>
                  <a:pt x="35665" y="5217"/>
                </a:cubicBezTo>
                <a:close/>
              </a:path>
            </a:pathLst>
          </a:custGeom>
          <a:gradFill flip="none" rotWithShape="1">
            <a:gsLst>
              <a:gs pos="73000">
                <a:srgbClr val="EF3F41"/>
              </a:gs>
              <a:gs pos="100000">
                <a:srgbClr val="FF1D1D"/>
              </a:gs>
            </a:gsLst>
            <a:lin ang="3000000" scaled="0"/>
            <a:tileRect/>
          </a:gradFill>
          <a:ln w="12700" cap="flat" cmpd="sng" algn="ctr">
            <a:noFill/>
            <a:prstDash val="solid"/>
            <a:miter lim="800000"/>
          </a:ln>
          <a:effectLst>
            <a:outerShdw blurRad="355600" sx="102000" sy="102000" algn="ctr" rotWithShape="0">
              <a:prstClr val="black">
                <a:alpha val="19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sz="3600" b="1">
              <a:solidFill>
                <a:schemeClr val="bg1"/>
              </a:solidFill>
              <a:latin typeface="Segoe UI" panose="020B0502040204020203" pitchFamily="34" charset="0"/>
              <a:ea typeface="Verdana" panose="020B0604030504040204" pitchFamily="34" charset="0"/>
              <a:cs typeface="Segoe UI" panose="020B0502040204020203" pitchFamily="34" charset="0"/>
            </a:endParaRPr>
          </a:p>
        </p:txBody>
      </p:sp>
      <p:grpSp>
        <p:nvGrpSpPr>
          <p:cNvPr id="39" name="Group 38">
            <a:extLst>
              <a:ext uri="{FF2B5EF4-FFF2-40B4-BE49-F238E27FC236}">
                <a16:creationId xmlns:a16="http://schemas.microsoft.com/office/drawing/2014/main" id="{17BC65A3-1AA7-4E20-9B00-BDD14CA7F068}"/>
              </a:ext>
            </a:extLst>
          </p:cNvPr>
          <p:cNvGrpSpPr/>
          <p:nvPr userDrawn="1"/>
        </p:nvGrpSpPr>
        <p:grpSpPr>
          <a:xfrm>
            <a:off x="2516981" y="3691498"/>
            <a:ext cx="7211219" cy="715397"/>
            <a:chOff x="2478775" y="3587531"/>
            <a:chExt cx="7211219" cy="787914"/>
          </a:xfrm>
        </p:grpSpPr>
        <p:sp>
          <p:nvSpPr>
            <p:cNvPr id="40" name="Google Shape;246;p4">
              <a:extLst>
                <a:ext uri="{FF2B5EF4-FFF2-40B4-BE49-F238E27FC236}">
                  <a16:creationId xmlns:a16="http://schemas.microsoft.com/office/drawing/2014/main" id="{84AFA3A3-3FC9-46A0-8B87-F5318BC7355D}"/>
                </a:ext>
              </a:extLst>
            </p:cNvPr>
            <p:cNvSpPr/>
            <p:nvPr/>
          </p:nvSpPr>
          <p:spPr>
            <a:xfrm>
              <a:off x="2478775" y="3701636"/>
              <a:ext cx="7211219" cy="673809"/>
            </a:xfrm>
            <a:custGeom>
              <a:avLst/>
              <a:gdLst>
                <a:gd name="connsiteX0" fmla="*/ 0 w 8594455"/>
                <a:gd name="connsiteY0" fmla="*/ 1476186 h 1482901"/>
                <a:gd name="connsiteX1" fmla="*/ 562885 w 8594455"/>
                <a:gd name="connsiteY1" fmla="*/ 885588 h 1482901"/>
                <a:gd name="connsiteX2" fmla="*/ 4296004 w 8594455"/>
                <a:gd name="connsiteY2" fmla="*/ 9064 h 1482901"/>
                <a:gd name="connsiteX3" fmla="*/ 8592009 w 8594455"/>
                <a:gd name="connsiteY3" fmla="*/ 1476186 h 1482901"/>
                <a:gd name="connsiteX4" fmla="*/ 8594455 w 8594455"/>
                <a:gd name="connsiteY4" fmla="*/ 1482901 h 1482901"/>
                <a:gd name="connsiteX0" fmla="*/ 0 w 8031570"/>
                <a:gd name="connsiteY0" fmla="*/ 885588 h 1482901"/>
                <a:gd name="connsiteX1" fmla="*/ 3733119 w 8031570"/>
                <a:gd name="connsiteY1" fmla="*/ 9064 h 1482901"/>
                <a:gd name="connsiteX2" fmla="*/ 8029124 w 8031570"/>
                <a:gd name="connsiteY2" fmla="*/ 1476186 h 1482901"/>
                <a:gd name="connsiteX3" fmla="*/ 8031570 w 8031570"/>
                <a:gd name="connsiteY3" fmla="*/ 1482901 h 1482901"/>
                <a:gd name="connsiteX0" fmla="*/ 0 w 8031570"/>
                <a:gd name="connsiteY0" fmla="*/ 885588 h 1482901"/>
                <a:gd name="connsiteX1" fmla="*/ 3733119 w 8031570"/>
                <a:gd name="connsiteY1" fmla="*/ 9064 h 1482901"/>
                <a:gd name="connsiteX2" fmla="*/ 7524174 w 8031570"/>
                <a:gd name="connsiteY2" fmla="*/ 983879 h 1482901"/>
                <a:gd name="connsiteX3" fmla="*/ 8029124 w 8031570"/>
                <a:gd name="connsiteY3" fmla="*/ 1476186 h 1482901"/>
                <a:gd name="connsiteX4" fmla="*/ 8031570 w 8031570"/>
                <a:gd name="connsiteY4" fmla="*/ 1482901 h 1482901"/>
                <a:gd name="connsiteX0" fmla="*/ 0 w 8029124"/>
                <a:gd name="connsiteY0" fmla="*/ 885588 h 1476185"/>
                <a:gd name="connsiteX1" fmla="*/ 3733119 w 8029124"/>
                <a:gd name="connsiteY1" fmla="*/ 9064 h 1476185"/>
                <a:gd name="connsiteX2" fmla="*/ 7524174 w 8029124"/>
                <a:gd name="connsiteY2" fmla="*/ 983879 h 1476185"/>
                <a:gd name="connsiteX3" fmla="*/ 8029124 w 8029124"/>
                <a:gd name="connsiteY3" fmla="*/ 1476186 h 1476185"/>
                <a:gd name="connsiteX0" fmla="*/ 0 w 7524173"/>
                <a:gd name="connsiteY0" fmla="*/ 885588 h 983879"/>
                <a:gd name="connsiteX1" fmla="*/ 3733119 w 7524173"/>
                <a:gd name="connsiteY1" fmla="*/ 9064 h 983879"/>
                <a:gd name="connsiteX2" fmla="*/ 7524174 w 7524173"/>
                <a:gd name="connsiteY2" fmla="*/ 983879 h 983879"/>
              </a:gdLst>
              <a:ahLst/>
              <a:cxnLst>
                <a:cxn ang="0">
                  <a:pos x="connsiteX0" y="connsiteY0"/>
                </a:cxn>
                <a:cxn ang="0">
                  <a:pos x="connsiteX1" y="connsiteY1"/>
                </a:cxn>
                <a:cxn ang="0">
                  <a:pos x="connsiteX2" y="connsiteY2"/>
                </a:cxn>
              </a:cxnLst>
              <a:rect l="l" t="t" r="r" b="b"/>
              <a:pathLst>
                <a:path w="7524173" h="983879" extrusionOk="0">
                  <a:moveTo>
                    <a:pt x="0" y="885588"/>
                  </a:moveTo>
                  <a:cubicBezTo>
                    <a:pt x="716001" y="641068"/>
                    <a:pt x="2394932" y="-89369"/>
                    <a:pt x="3733119" y="9064"/>
                  </a:cubicBezTo>
                  <a:cubicBezTo>
                    <a:pt x="4987148" y="25446"/>
                    <a:pt x="6808173" y="739359"/>
                    <a:pt x="7524174" y="983879"/>
                  </a:cubicBezTo>
                </a:path>
              </a:pathLst>
            </a:custGeom>
            <a:noFill/>
            <a:ln w="25400" cap="rnd">
              <a:gradFill flip="none" rotWithShape="1">
                <a:gsLst>
                  <a:gs pos="53000">
                    <a:srgbClr val="FF4648"/>
                  </a:gs>
                  <a:gs pos="0">
                    <a:schemeClr val="accent1">
                      <a:lumMod val="5000"/>
                      <a:lumOff val="95000"/>
                    </a:schemeClr>
                  </a:gs>
                  <a:gs pos="100000">
                    <a:srgbClr val="FF1D1D"/>
                  </a:gs>
                </a:gsLst>
                <a:lin ang="0" scaled="0"/>
                <a:tileRect/>
              </a:gra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a:solidFill>
                  <a:schemeClr val="lt1"/>
                </a:solidFill>
                <a:sym typeface="Calibri"/>
              </a:endParaRPr>
            </a:p>
          </p:txBody>
        </p:sp>
        <p:sp>
          <p:nvSpPr>
            <p:cNvPr id="41" name="Freeform: Shape 40">
              <a:extLst>
                <a:ext uri="{FF2B5EF4-FFF2-40B4-BE49-F238E27FC236}">
                  <a16:creationId xmlns:a16="http://schemas.microsoft.com/office/drawing/2014/main" id="{627899A4-CA2B-44F2-938C-78E231283233}"/>
                </a:ext>
              </a:extLst>
            </p:cNvPr>
            <p:cNvSpPr/>
            <p:nvPr/>
          </p:nvSpPr>
          <p:spPr>
            <a:xfrm rot="4346636">
              <a:off x="3199106" y="3983471"/>
              <a:ext cx="302908" cy="183860"/>
            </a:xfrm>
            <a:custGeom>
              <a:avLst/>
              <a:gdLst>
                <a:gd name="connsiteX0" fmla="*/ 2096859 w 2099076"/>
                <a:gd name="connsiteY0" fmla="*/ 1060936 h 1060936"/>
                <a:gd name="connsiteX1" fmla="*/ 1588144 w 2099076"/>
                <a:gd name="connsiteY1" fmla="*/ 1060936 h 1060936"/>
                <a:gd name="connsiteX2" fmla="*/ 1243390 w 2099076"/>
                <a:gd name="connsiteY2" fmla="*/ 716179 h 1060936"/>
                <a:gd name="connsiteX3" fmla="*/ 1049538 w 2099076"/>
                <a:gd name="connsiteY3" fmla="*/ 635882 h 1060936"/>
                <a:gd name="connsiteX4" fmla="*/ 855685 w 2099076"/>
                <a:gd name="connsiteY4" fmla="*/ 716179 h 1060936"/>
                <a:gd name="connsiteX5" fmla="*/ 510930 w 2099076"/>
                <a:gd name="connsiteY5" fmla="*/ 1060936 h 1060936"/>
                <a:gd name="connsiteX6" fmla="*/ 2215 w 2099076"/>
                <a:gd name="connsiteY6" fmla="*/ 1060936 h 1060936"/>
                <a:gd name="connsiteX7" fmla="*/ 0 w 2099076"/>
                <a:gd name="connsiteY7" fmla="*/ 1049546 h 1060936"/>
                <a:gd name="connsiteX8" fmla="*/ 80297 w 2099076"/>
                <a:gd name="connsiteY8" fmla="*/ 855691 h 1060936"/>
                <a:gd name="connsiteX9" fmla="*/ 855685 w 2099076"/>
                <a:gd name="connsiteY9" fmla="*/ 80297 h 1060936"/>
                <a:gd name="connsiteX10" fmla="*/ 1049538 w 2099076"/>
                <a:gd name="connsiteY10" fmla="*/ 0 h 1060936"/>
                <a:gd name="connsiteX11" fmla="*/ 1243390 w 2099076"/>
                <a:gd name="connsiteY11" fmla="*/ 80297 h 1060936"/>
                <a:gd name="connsiteX12" fmla="*/ 2018778 w 2099076"/>
                <a:gd name="connsiteY12" fmla="*/ 855691 h 1060936"/>
                <a:gd name="connsiteX13" fmla="*/ 2099076 w 2099076"/>
                <a:gd name="connsiteY13" fmla="*/ 1049546 h 1060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99076" h="1060936">
                  <a:moveTo>
                    <a:pt x="2096859" y="1060936"/>
                  </a:moveTo>
                  <a:lnTo>
                    <a:pt x="1588144" y="1060936"/>
                  </a:lnTo>
                  <a:lnTo>
                    <a:pt x="1243390" y="716179"/>
                  </a:lnTo>
                  <a:cubicBezTo>
                    <a:pt x="1189860" y="662647"/>
                    <a:pt x="1119698" y="635882"/>
                    <a:pt x="1049538" y="635882"/>
                  </a:cubicBezTo>
                  <a:cubicBezTo>
                    <a:pt x="979376" y="635882"/>
                    <a:pt x="909216" y="662647"/>
                    <a:pt x="855685" y="716179"/>
                  </a:cubicBezTo>
                  <a:lnTo>
                    <a:pt x="510930" y="1060936"/>
                  </a:lnTo>
                  <a:lnTo>
                    <a:pt x="2215" y="1060936"/>
                  </a:lnTo>
                  <a:lnTo>
                    <a:pt x="0" y="1049546"/>
                  </a:lnTo>
                  <a:cubicBezTo>
                    <a:pt x="0" y="979384"/>
                    <a:pt x="26765" y="909221"/>
                    <a:pt x="80297" y="855691"/>
                  </a:cubicBezTo>
                  <a:lnTo>
                    <a:pt x="855685" y="80297"/>
                  </a:lnTo>
                  <a:cubicBezTo>
                    <a:pt x="909216" y="26765"/>
                    <a:pt x="979376" y="0"/>
                    <a:pt x="1049538" y="0"/>
                  </a:cubicBezTo>
                  <a:cubicBezTo>
                    <a:pt x="1119698" y="0"/>
                    <a:pt x="1189860" y="26765"/>
                    <a:pt x="1243390" y="80297"/>
                  </a:cubicBezTo>
                  <a:lnTo>
                    <a:pt x="2018778" y="855691"/>
                  </a:lnTo>
                  <a:cubicBezTo>
                    <a:pt x="2072310" y="909221"/>
                    <a:pt x="2099076" y="979384"/>
                    <a:pt x="2099076" y="1049546"/>
                  </a:cubicBezTo>
                  <a:close/>
                </a:path>
              </a:pathLst>
            </a:custGeom>
            <a:gradFill>
              <a:gsLst>
                <a:gs pos="73000">
                  <a:srgbClr val="EF3F41"/>
                </a:gs>
                <a:gs pos="100000">
                  <a:srgbClr val="FF1D1D"/>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sp>
          <p:nvSpPr>
            <p:cNvPr id="42" name="Freeform: Shape 41">
              <a:extLst>
                <a:ext uri="{FF2B5EF4-FFF2-40B4-BE49-F238E27FC236}">
                  <a16:creationId xmlns:a16="http://schemas.microsoft.com/office/drawing/2014/main" id="{EE98D8A7-55D9-4A2F-BBEC-FBE313B08714}"/>
                </a:ext>
              </a:extLst>
            </p:cNvPr>
            <p:cNvSpPr/>
            <p:nvPr/>
          </p:nvSpPr>
          <p:spPr>
            <a:xfrm rot="5014114">
              <a:off x="4983137" y="3647054"/>
              <a:ext cx="302906" cy="183860"/>
            </a:xfrm>
            <a:custGeom>
              <a:avLst/>
              <a:gdLst>
                <a:gd name="connsiteX0" fmla="*/ 2096859 w 2099076"/>
                <a:gd name="connsiteY0" fmla="*/ 1060936 h 1060936"/>
                <a:gd name="connsiteX1" fmla="*/ 1588144 w 2099076"/>
                <a:gd name="connsiteY1" fmla="*/ 1060936 h 1060936"/>
                <a:gd name="connsiteX2" fmla="*/ 1243390 w 2099076"/>
                <a:gd name="connsiteY2" fmla="*/ 716179 h 1060936"/>
                <a:gd name="connsiteX3" fmla="*/ 1049538 w 2099076"/>
                <a:gd name="connsiteY3" fmla="*/ 635882 h 1060936"/>
                <a:gd name="connsiteX4" fmla="*/ 855685 w 2099076"/>
                <a:gd name="connsiteY4" fmla="*/ 716179 h 1060936"/>
                <a:gd name="connsiteX5" fmla="*/ 510930 w 2099076"/>
                <a:gd name="connsiteY5" fmla="*/ 1060936 h 1060936"/>
                <a:gd name="connsiteX6" fmla="*/ 2215 w 2099076"/>
                <a:gd name="connsiteY6" fmla="*/ 1060936 h 1060936"/>
                <a:gd name="connsiteX7" fmla="*/ 0 w 2099076"/>
                <a:gd name="connsiteY7" fmla="*/ 1049546 h 1060936"/>
                <a:gd name="connsiteX8" fmla="*/ 80297 w 2099076"/>
                <a:gd name="connsiteY8" fmla="*/ 855691 h 1060936"/>
                <a:gd name="connsiteX9" fmla="*/ 855685 w 2099076"/>
                <a:gd name="connsiteY9" fmla="*/ 80297 h 1060936"/>
                <a:gd name="connsiteX10" fmla="*/ 1049538 w 2099076"/>
                <a:gd name="connsiteY10" fmla="*/ 0 h 1060936"/>
                <a:gd name="connsiteX11" fmla="*/ 1243390 w 2099076"/>
                <a:gd name="connsiteY11" fmla="*/ 80297 h 1060936"/>
                <a:gd name="connsiteX12" fmla="*/ 2018778 w 2099076"/>
                <a:gd name="connsiteY12" fmla="*/ 855691 h 1060936"/>
                <a:gd name="connsiteX13" fmla="*/ 2099076 w 2099076"/>
                <a:gd name="connsiteY13" fmla="*/ 1049546 h 1060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99076" h="1060936">
                  <a:moveTo>
                    <a:pt x="2096859" y="1060936"/>
                  </a:moveTo>
                  <a:lnTo>
                    <a:pt x="1588144" y="1060936"/>
                  </a:lnTo>
                  <a:lnTo>
                    <a:pt x="1243390" y="716179"/>
                  </a:lnTo>
                  <a:cubicBezTo>
                    <a:pt x="1189860" y="662647"/>
                    <a:pt x="1119698" y="635882"/>
                    <a:pt x="1049538" y="635882"/>
                  </a:cubicBezTo>
                  <a:cubicBezTo>
                    <a:pt x="979376" y="635882"/>
                    <a:pt x="909216" y="662647"/>
                    <a:pt x="855685" y="716179"/>
                  </a:cubicBezTo>
                  <a:lnTo>
                    <a:pt x="510930" y="1060936"/>
                  </a:lnTo>
                  <a:lnTo>
                    <a:pt x="2215" y="1060936"/>
                  </a:lnTo>
                  <a:lnTo>
                    <a:pt x="0" y="1049546"/>
                  </a:lnTo>
                  <a:cubicBezTo>
                    <a:pt x="0" y="979384"/>
                    <a:pt x="26765" y="909221"/>
                    <a:pt x="80297" y="855691"/>
                  </a:cubicBezTo>
                  <a:lnTo>
                    <a:pt x="855685" y="80297"/>
                  </a:lnTo>
                  <a:cubicBezTo>
                    <a:pt x="909216" y="26765"/>
                    <a:pt x="979376" y="0"/>
                    <a:pt x="1049538" y="0"/>
                  </a:cubicBezTo>
                  <a:cubicBezTo>
                    <a:pt x="1119698" y="0"/>
                    <a:pt x="1189860" y="26765"/>
                    <a:pt x="1243390" y="80297"/>
                  </a:cubicBezTo>
                  <a:lnTo>
                    <a:pt x="2018778" y="855691"/>
                  </a:lnTo>
                  <a:cubicBezTo>
                    <a:pt x="2072310" y="909221"/>
                    <a:pt x="2099076" y="979384"/>
                    <a:pt x="2099076" y="1049546"/>
                  </a:cubicBezTo>
                  <a:close/>
                </a:path>
              </a:pathLst>
            </a:custGeom>
            <a:gradFill>
              <a:gsLst>
                <a:gs pos="73000">
                  <a:srgbClr val="EF3F41"/>
                </a:gs>
                <a:gs pos="100000">
                  <a:srgbClr val="FF1D1D"/>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dirty="0"/>
                <a:t> </a:t>
              </a:r>
              <a:endParaRPr lang="en-ID" dirty="0"/>
            </a:p>
          </p:txBody>
        </p:sp>
        <p:sp>
          <p:nvSpPr>
            <p:cNvPr id="43" name="Freeform: Shape 42">
              <a:extLst>
                <a:ext uri="{FF2B5EF4-FFF2-40B4-BE49-F238E27FC236}">
                  <a16:creationId xmlns:a16="http://schemas.microsoft.com/office/drawing/2014/main" id="{DE4484D8-9D0A-40FA-8808-B014BCBC9DD7}"/>
                </a:ext>
              </a:extLst>
            </p:cNvPr>
            <p:cNvSpPr/>
            <p:nvPr/>
          </p:nvSpPr>
          <p:spPr>
            <a:xfrm rot="17253364" flipV="1">
              <a:off x="8695251" y="4061777"/>
              <a:ext cx="302908" cy="183860"/>
            </a:xfrm>
            <a:custGeom>
              <a:avLst/>
              <a:gdLst>
                <a:gd name="connsiteX0" fmla="*/ 2096859 w 2099076"/>
                <a:gd name="connsiteY0" fmla="*/ 1060936 h 1060936"/>
                <a:gd name="connsiteX1" fmla="*/ 1588144 w 2099076"/>
                <a:gd name="connsiteY1" fmla="*/ 1060936 h 1060936"/>
                <a:gd name="connsiteX2" fmla="*/ 1243390 w 2099076"/>
                <a:gd name="connsiteY2" fmla="*/ 716179 h 1060936"/>
                <a:gd name="connsiteX3" fmla="*/ 1049538 w 2099076"/>
                <a:gd name="connsiteY3" fmla="*/ 635882 h 1060936"/>
                <a:gd name="connsiteX4" fmla="*/ 855685 w 2099076"/>
                <a:gd name="connsiteY4" fmla="*/ 716179 h 1060936"/>
                <a:gd name="connsiteX5" fmla="*/ 510930 w 2099076"/>
                <a:gd name="connsiteY5" fmla="*/ 1060936 h 1060936"/>
                <a:gd name="connsiteX6" fmla="*/ 2215 w 2099076"/>
                <a:gd name="connsiteY6" fmla="*/ 1060936 h 1060936"/>
                <a:gd name="connsiteX7" fmla="*/ 0 w 2099076"/>
                <a:gd name="connsiteY7" fmla="*/ 1049546 h 1060936"/>
                <a:gd name="connsiteX8" fmla="*/ 80297 w 2099076"/>
                <a:gd name="connsiteY8" fmla="*/ 855691 h 1060936"/>
                <a:gd name="connsiteX9" fmla="*/ 855685 w 2099076"/>
                <a:gd name="connsiteY9" fmla="*/ 80297 h 1060936"/>
                <a:gd name="connsiteX10" fmla="*/ 1049538 w 2099076"/>
                <a:gd name="connsiteY10" fmla="*/ 0 h 1060936"/>
                <a:gd name="connsiteX11" fmla="*/ 1243390 w 2099076"/>
                <a:gd name="connsiteY11" fmla="*/ 80297 h 1060936"/>
                <a:gd name="connsiteX12" fmla="*/ 2018778 w 2099076"/>
                <a:gd name="connsiteY12" fmla="*/ 855691 h 1060936"/>
                <a:gd name="connsiteX13" fmla="*/ 2099076 w 2099076"/>
                <a:gd name="connsiteY13" fmla="*/ 1049546 h 1060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99076" h="1060936">
                  <a:moveTo>
                    <a:pt x="2096859" y="1060936"/>
                  </a:moveTo>
                  <a:lnTo>
                    <a:pt x="1588144" y="1060936"/>
                  </a:lnTo>
                  <a:lnTo>
                    <a:pt x="1243390" y="716179"/>
                  </a:lnTo>
                  <a:cubicBezTo>
                    <a:pt x="1189860" y="662647"/>
                    <a:pt x="1119698" y="635882"/>
                    <a:pt x="1049538" y="635882"/>
                  </a:cubicBezTo>
                  <a:cubicBezTo>
                    <a:pt x="979376" y="635882"/>
                    <a:pt x="909216" y="662647"/>
                    <a:pt x="855685" y="716179"/>
                  </a:cubicBezTo>
                  <a:lnTo>
                    <a:pt x="510930" y="1060936"/>
                  </a:lnTo>
                  <a:lnTo>
                    <a:pt x="2215" y="1060936"/>
                  </a:lnTo>
                  <a:lnTo>
                    <a:pt x="0" y="1049546"/>
                  </a:lnTo>
                  <a:cubicBezTo>
                    <a:pt x="0" y="979384"/>
                    <a:pt x="26765" y="909221"/>
                    <a:pt x="80297" y="855691"/>
                  </a:cubicBezTo>
                  <a:lnTo>
                    <a:pt x="855685" y="80297"/>
                  </a:lnTo>
                  <a:cubicBezTo>
                    <a:pt x="909216" y="26765"/>
                    <a:pt x="979376" y="0"/>
                    <a:pt x="1049538" y="0"/>
                  </a:cubicBezTo>
                  <a:cubicBezTo>
                    <a:pt x="1119698" y="0"/>
                    <a:pt x="1189860" y="26765"/>
                    <a:pt x="1243390" y="80297"/>
                  </a:cubicBezTo>
                  <a:lnTo>
                    <a:pt x="2018778" y="855691"/>
                  </a:lnTo>
                  <a:cubicBezTo>
                    <a:pt x="2072310" y="909221"/>
                    <a:pt x="2099076" y="979384"/>
                    <a:pt x="2099076" y="1049546"/>
                  </a:cubicBezTo>
                  <a:close/>
                </a:path>
              </a:pathLst>
            </a:custGeom>
            <a:gradFill>
              <a:gsLst>
                <a:gs pos="73000">
                  <a:srgbClr val="EF3F41"/>
                </a:gs>
                <a:gs pos="100000">
                  <a:srgbClr val="FF1D1D"/>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sp>
          <p:nvSpPr>
            <p:cNvPr id="44" name="Freeform: Shape 43">
              <a:extLst>
                <a:ext uri="{FF2B5EF4-FFF2-40B4-BE49-F238E27FC236}">
                  <a16:creationId xmlns:a16="http://schemas.microsoft.com/office/drawing/2014/main" id="{8489A616-B32E-4650-8534-823C6FB4C717}"/>
                </a:ext>
              </a:extLst>
            </p:cNvPr>
            <p:cNvSpPr/>
            <p:nvPr/>
          </p:nvSpPr>
          <p:spPr>
            <a:xfrm rot="16585886" flipV="1">
              <a:off x="6829544" y="3693438"/>
              <a:ext cx="302907" cy="183860"/>
            </a:xfrm>
            <a:custGeom>
              <a:avLst/>
              <a:gdLst>
                <a:gd name="connsiteX0" fmla="*/ 2096859 w 2099076"/>
                <a:gd name="connsiteY0" fmla="*/ 1060936 h 1060936"/>
                <a:gd name="connsiteX1" fmla="*/ 1588144 w 2099076"/>
                <a:gd name="connsiteY1" fmla="*/ 1060936 h 1060936"/>
                <a:gd name="connsiteX2" fmla="*/ 1243390 w 2099076"/>
                <a:gd name="connsiteY2" fmla="*/ 716179 h 1060936"/>
                <a:gd name="connsiteX3" fmla="*/ 1049538 w 2099076"/>
                <a:gd name="connsiteY3" fmla="*/ 635882 h 1060936"/>
                <a:gd name="connsiteX4" fmla="*/ 855685 w 2099076"/>
                <a:gd name="connsiteY4" fmla="*/ 716179 h 1060936"/>
                <a:gd name="connsiteX5" fmla="*/ 510930 w 2099076"/>
                <a:gd name="connsiteY5" fmla="*/ 1060936 h 1060936"/>
                <a:gd name="connsiteX6" fmla="*/ 2215 w 2099076"/>
                <a:gd name="connsiteY6" fmla="*/ 1060936 h 1060936"/>
                <a:gd name="connsiteX7" fmla="*/ 0 w 2099076"/>
                <a:gd name="connsiteY7" fmla="*/ 1049546 h 1060936"/>
                <a:gd name="connsiteX8" fmla="*/ 80297 w 2099076"/>
                <a:gd name="connsiteY8" fmla="*/ 855691 h 1060936"/>
                <a:gd name="connsiteX9" fmla="*/ 855685 w 2099076"/>
                <a:gd name="connsiteY9" fmla="*/ 80297 h 1060936"/>
                <a:gd name="connsiteX10" fmla="*/ 1049538 w 2099076"/>
                <a:gd name="connsiteY10" fmla="*/ 0 h 1060936"/>
                <a:gd name="connsiteX11" fmla="*/ 1243390 w 2099076"/>
                <a:gd name="connsiteY11" fmla="*/ 80297 h 1060936"/>
                <a:gd name="connsiteX12" fmla="*/ 2018778 w 2099076"/>
                <a:gd name="connsiteY12" fmla="*/ 855691 h 1060936"/>
                <a:gd name="connsiteX13" fmla="*/ 2099076 w 2099076"/>
                <a:gd name="connsiteY13" fmla="*/ 1049546 h 1060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99076" h="1060936">
                  <a:moveTo>
                    <a:pt x="2096859" y="1060936"/>
                  </a:moveTo>
                  <a:lnTo>
                    <a:pt x="1588144" y="1060936"/>
                  </a:lnTo>
                  <a:lnTo>
                    <a:pt x="1243390" y="716179"/>
                  </a:lnTo>
                  <a:cubicBezTo>
                    <a:pt x="1189860" y="662647"/>
                    <a:pt x="1119698" y="635882"/>
                    <a:pt x="1049538" y="635882"/>
                  </a:cubicBezTo>
                  <a:cubicBezTo>
                    <a:pt x="979376" y="635882"/>
                    <a:pt x="909216" y="662647"/>
                    <a:pt x="855685" y="716179"/>
                  </a:cubicBezTo>
                  <a:lnTo>
                    <a:pt x="510930" y="1060936"/>
                  </a:lnTo>
                  <a:lnTo>
                    <a:pt x="2215" y="1060936"/>
                  </a:lnTo>
                  <a:lnTo>
                    <a:pt x="0" y="1049546"/>
                  </a:lnTo>
                  <a:cubicBezTo>
                    <a:pt x="0" y="979384"/>
                    <a:pt x="26765" y="909221"/>
                    <a:pt x="80297" y="855691"/>
                  </a:cubicBezTo>
                  <a:lnTo>
                    <a:pt x="855685" y="80297"/>
                  </a:lnTo>
                  <a:cubicBezTo>
                    <a:pt x="909216" y="26765"/>
                    <a:pt x="979376" y="0"/>
                    <a:pt x="1049538" y="0"/>
                  </a:cubicBezTo>
                  <a:cubicBezTo>
                    <a:pt x="1119698" y="0"/>
                    <a:pt x="1189860" y="26765"/>
                    <a:pt x="1243390" y="80297"/>
                  </a:cubicBezTo>
                  <a:lnTo>
                    <a:pt x="2018778" y="855691"/>
                  </a:lnTo>
                  <a:cubicBezTo>
                    <a:pt x="2072310" y="909221"/>
                    <a:pt x="2099076" y="979384"/>
                    <a:pt x="2099076" y="1049546"/>
                  </a:cubicBezTo>
                  <a:close/>
                </a:path>
              </a:pathLst>
            </a:custGeom>
            <a:gradFill>
              <a:gsLst>
                <a:gs pos="73000">
                  <a:srgbClr val="EF3F41"/>
                </a:gs>
                <a:gs pos="100000">
                  <a:srgbClr val="FF1D1D"/>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dirty="0"/>
                <a:t> </a:t>
              </a:r>
              <a:endParaRPr lang="en-ID" dirty="0"/>
            </a:p>
          </p:txBody>
        </p:sp>
      </p:grpSp>
      <p:sp>
        <p:nvSpPr>
          <p:cNvPr id="45" name="Oval 44">
            <a:extLst>
              <a:ext uri="{FF2B5EF4-FFF2-40B4-BE49-F238E27FC236}">
                <a16:creationId xmlns:a16="http://schemas.microsoft.com/office/drawing/2014/main" id="{441CE5E6-A320-4BA3-9BC8-030BC90C50CA}"/>
              </a:ext>
            </a:extLst>
          </p:cNvPr>
          <p:cNvSpPr/>
          <p:nvPr userDrawn="1"/>
        </p:nvSpPr>
        <p:spPr>
          <a:xfrm>
            <a:off x="2094932" y="3965801"/>
            <a:ext cx="736269" cy="73626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dirty="0">
              <a:solidFill>
                <a:schemeClr val="lt1"/>
              </a:solidFill>
            </a:endParaRPr>
          </a:p>
        </p:txBody>
      </p:sp>
      <p:sp>
        <p:nvSpPr>
          <p:cNvPr id="47" name="Oval 46">
            <a:extLst>
              <a:ext uri="{FF2B5EF4-FFF2-40B4-BE49-F238E27FC236}">
                <a16:creationId xmlns:a16="http://schemas.microsoft.com/office/drawing/2014/main" id="{F7037619-B35D-4853-B8DB-9B9540E9596B}"/>
              </a:ext>
            </a:extLst>
          </p:cNvPr>
          <p:cNvSpPr/>
          <p:nvPr/>
        </p:nvSpPr>
        <p:spPr>
          <a:xfrm>
            <a:off x="5727866" y="3368362"/>
            <a:ext cx="736269" cy="736268"/>
          </a:xfrm>
          <a:prstGeom prst="ellipse">
            <a:avLst/>
          </a:prstGeom>
          <a:solidFill>
            <a:srgbClr val="FF464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dirty="0">
              <a:solidFill>
                <a:schemeClr val="lt1"/>
              </a:solidFill>
            </a:endParaRPr>
          </a:p>
        </p:txBody>
      </p:sp>
      <p:sp>
        <p:nvSpPr>
          <p:cNvPr id="55" name="Oval 54">
            <a:extLst>
              <a:ext uri="{FF2B5EF4-FFF2-40B4-BE49-F238E27FC236}">
                <a16:creationId xmlns:a16="http://schemas.microsoft.com/office/drawing/2014/main" id="{515ACCB7-1D2A-429E-9A16-C52601BF1288}"/>
              </a:ext>
            </a:extLst>
          </p:cNvPr>
          <p:cNvSpPr/>
          <p:nvPr/>
        </p:nvSpPr>
        <p:spPr>
          <a:xfrm>
            <a:off x="3911399" y="3597771"/>
            <a:ext cx="736269" cy="73626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dirty="0">
              <a:solidFill>
                <a:schemeClr val="lt1"/>
              </a:solidFill>
            </a:endParaRPr>
          </a:p>
        </p:txBody>
      </p:sp>
      <p:sp>
        <p:nvSpPr>
          <p:cNvPr id="65" name="Oval 64">
            <a:extLst>
              <a:ext uri="{FF2B5EF4-FFF2-40B4-BE49-F238E27FC236}">
                <a16:creationId xmlns:a16="http://schemas.microsoft.com/office/drawing/2014/main" id="{F0EDA1F1-38AC-4F70-9F24-6FA790117696}"/>
              </a:ext>
            </a:extLst>
          </p:cNvPr>
          <p:cNvSpPr/>
          <p:nvPr/>
        </p:nvSpPr>
        <p:spPr>
          <a:xfrm>
            <a:off x="7544333" y="3597771"/>
            <a:ext cx="736269" cy="73626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dirty="0">
              <a:solidFill>
                <a:schemeClr val="lt1"/>
              </a:solidFill>
            </a:endParaRPr>
          </a:p>
        </p:txBody>
      </p:sp>
      <p:sp>
        <p:nvSpPr>
          <p:cNvPr id="68" name="Oval 67">
            <a:extLst>
              <a:ext uri="{FF2B5EF4-FFF2-40B4-BE49-F238E27FC236}">
                <a16:creationId xmlns:a16="http://schemas.microsoft.com/office/drawing/2014/main" id="{9CDA2E15-E977-439E-B9FC-6607F20450E2}"/>
              </a:ext>
            </a:extLst>
          </p:cNvPr>
          <p:cNvSpPr/>
          <p:nvPr/>
        </p:nvSpPr>
        <p:spPr>
          <a:xfrm>
            <a:off x="9360800" y="3965801"/>
            <a:ext cx="736269" cy="73626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dirty="0">
              <a:solidFill>
                <a:schemeClr val="lt1"/>
              </a:solidFill>
            </a:endParaRPr>
          </a:p>
        </p:txBody>
      </p:sp>
      <p:sp>
        <p:nvSpPr>
          <p:cNvPr id="72" name="Title 1">
            <a:extLst>
              <a:ext uri="{FF2B5EF4-FFF2-40B4-BE49-F238E27FC236}">
                <a16:creationId xmlns:a16="http://schemas.microsoft.com/office/drawing/2014/main" id="{B9F2EB00-F2CF-4515-9658-7172E8D2A701}"/>
              </a:ext>
            </a:extLst>
          </p:cNvPr>
          <p:cNvSpPr>
            <a:spLocks noGrp="1"/>
          </p:cNvSpPr>
          <p:nvPr userDrawn="1">
            <p:ph type="title"/>
          </p:nvPr>
        </p:nvSpPr>
        <p:spPr>
          <a:xfrm>
            <a:off x="1447265" y="632224"/>
            <a:ext cx="9297471" cy="680356"/>
          </a:xfrm>
        </p:spPr>
        <p:txBody>
          <a:bodyPr wrap="square" tIns="90000" bIns="90000" anchor="t" anchorCtr="0">
            <a:spAutoFit/>
          </a:bodyPr>
          <a:lstStyle>
            <a:lvl1pPr marL="0" indent="0" algn="ctr">
              <a:buFont typeface="Arial" panose="020B0604020202020204" pitchFamily="34" charset="0"/>
              <a:buNone/>
              <a:defRPr lang="en-ID" sz="3600" b="1" dirty="0">
                <a:solidFill>
                  <a:srgbClr val="06427B"/>
                </a:solidFill>
                <a:latin typeface="Segoe UI" panose="020B0502040204020203" pitchFamily="34" charset="0"/>
                <a:ea typeface="Verdana" panose="020B0604030504040204" pitchFamily="34" charset="0"/>
                <a:cs typeface="Segoe UI" panose="020B0502040204020203" pitchFamily="34" charset="0"/>
              </a:defRPr>
            </a:lvl1pPr>
          </a:lstStyle>
          <a:p>
            <a:pPr marL="0" lvl="0" algn="ctr"/>
            <a:r>
              <a:rPr lang="en-US" dirty="0"/>
              <a:t>Click to edit Master title style</a:t>
            </a:r>
            <a:endParaRPr lang="en-ID" dirty="0"/>
          </a:p>
        </p:txBody>
      </p:sp>
      <p:sp>
        <p:nvSpPr>
          <p:cNvPr id="73" name="Slide Number Placeholder 5">
            <a:extLst>
              <a:ext uri="{FF2B5EF4-FFF2-40B4-BE49-F238E27FC236}">
                <a16:creationId xmlns:a16="http://schemas.microsoft.com/office/drawing/2014/main" id="{5933F75C-0CE5-4E9C-8E15-EDDD5836DA96}"/>
              </a:ext>
            </a:extLst>
          </p:cNvPr>
          <p:cNvSpPr>
            <a:spLocks noGrp="1"/>
          </p:cNvSpPr>
          <p:nvPr userDrawn="1">
            <p:ph type="sldNum" sz="quarter" idx="12"/>
          </p:nvPr>
        </p:nvSpPr>
        <p:spPr>
          <a:xfrm>
            <a:off x="5870304" y="6373583"/>
            <a:ext cx="451392" cy="258040"/>
          </a:xfrm>
          <a:prstGeom prst="roundRect">
            <a:avLst>
              <a:gd name="adj" fmla="val 50000"/>
            </a:avLst>
          </a:prstGeom>
          <a:solidFill>
            <a:srgbClr val="F2F2F2"/>
          </a:solidFill>
        </p:spPr>
        <p:txBody>
          <a:bodyPr wrap="square" lIns="36000" tIns="36000" rIns="36000" bIns="36000" anchor="ctr" anchorCtr="0">
            <a:spAutoFit/>
          </a:bodyPr>
          <a:lstStyle>
            <a:lvl1pPr marL="0" indent="0" algn="ctr">
              <a:buFont typeface="Arial" panose="020B0604020202020204" pitchFamily="34" charset="0"/>
              <a:buNone/>
              <a:defRPr lang="en-ID" sz="800" smtClean="0">
                <a:solidFill>
                  <a:srgbClr val="FF4648"/>
                </a:solidFill>
                <a:latin typeface="Segoe UI Light" panose="020B0502040204020203" pitchFamily="34" charset="0"/>
                <a:ea typeface="Verdana" panose="020B0604030504040204" pitchFamily="34" charset="0"/>
                <a:cs typeface="Segoe UI Light" panose="020B0502040204020203" pitchFamily="34" charset="0"/>
              </a:defRPr>
            </a:lvl1pPr>
          </a:lstStyle>
          <a:p>
            <a:pPr>
              <a:lnSpc>
                <a:spcPct val="90000"/>
              </a:lnSpc>
              <a:spcBef>
                <a:spcPts val="1000"/>
              </a:spcBef>
            </a:pPr>
            <a:fld id="{C2121D95-DB7A-4450-8B67-5020B006448E}" type="slidenum">
              <a:rPr lang="en-ID" smtClean="0"/>
              <a:pPr>
                <a:lnSpc>
                  <a:spcPct val="90000"/>
                </a:lnSpc>
                <a:spcBef>
                  <a:spcPts val="1000"/>
                </a:spcBef>
              </a:pPr>
              <a:t>‹#›</a:t>
            </a:fld>
            <a:endParaRPr lang="en-ID" dirty="0"/>
          </a:p>
        </p:txBody>
      </p:sp>
      <p:sp>
        <p:nvSpPr>
          <p:cNvPr id="74" name="Text Placeholder 2">
            <a:extLst>
              <a:ext uri="{FF2B5EF4-FFF2-40B4-BE49-F238E27FC236}">
                <a16:creationId xmlns:a16="http://schemas.microsoft.com/office/drawing/2014/main" id="{214DD919-671A-48DC-A1FA-1313DD0A5F70}"/>
              </a:ext>
            </a:extLst>
          </p:cNvPr>
          <p:cNvSpPr>
            <a:spLocks noGrp="1"/>
          </p:cNvSpPr>
          <p:nvPr>
            <p:ph type="body" idx="20" hasCustomPrompt="1"/>
          </p:nvPr>
        </p:nvSpPr>
        <p:spPr>
          <a:xfrm>
            <a:off x="5211285" y="4456262"/>
            <a:ext cx="1752016" cy="569556"/>
          </a:xfrm>
        </p:spPr>
        <p:txBody>
          <a:bodyPr wrap="square" lIns="90000" tIns="90000" rIns="90000" bIns="90000" anchor="t" anchorCtr="0">
            <a:spAutoFit/>
          </a:bodyPr>
          <a:lstStyle>
            <a:lvl1pPr marL="0" indent="0" algn="ctr">
              <a:buNone/>
              <a:defRPr lang="en-US" sz="1400" dirty="0">
                <a:solidFill>
                  <a:schemeClr val="bg1"/>
                </a:solidFill>
                <a:latin typeface="Segoe UI Light" panose="020B0502040204020203" pitchFamily="34" charset="0"/>
                <a:ea typeface="Verdana" panose="020B0604030504040204" pitchFamily="34" charset="0"/>
                <a:cs typeface="Segoe UI Light" panose="020B0502040204020203" pitchFamily="34" charset="0"/>
              </a:defRPr>
            </a:lvl1pPr>
          </a:lstStyle>
          <a:p>
            <a:pPr marL="228600" lvl="0" indent="-228600"/>
            <a:r>
              <a:rPr lang="en-US" dirty="0"/>
              <a:t>Click to edit body text</a:t>
            </a:r>
          </a:p>
        </p:txBody>
      </p:sp>
      <p:sp>
        <p:nvSpPr>
          <p:cNvPr id="75" name="Text Placeholder 2">
            <a:extLst>
              <a:ext uri="{FF2B5EF4-FFF2-40B4-BE49-F238E27FC236}">
                <a16:creationId xmlns:a16="http://schemas.microsoft.com/office/drawing/2014/main" id="{EA04FC7A-7A4B-4FA0-9EF3-CA5F180CFB79}"/>
              </a:ext>
            </a:extLst>
          </p:cNvPr>
          <p:cNvSpPr>
            <a:spLocks noGrp="1"/>
          </p:cNvSpPr>
          <p:nvPr>
            <p:ph type="body" idx="21" hasCustomPrompt="1"/>
          </p:nvPr>
        </p:nvSpPr>
        <p:spPr>
          <a:xfrm>
            <a:off x="5211285" y="4120985"/>
            <a:ext cx="1752016" cy="340178"/>
          </a:xfrm>
        </p:spPr>
        <p:txBody>
          <a:bodyPr wrap="square" lIns="90000" tIns="90000" rIns="90000" bIns="0" anchor="b" anchorCtr="0">
            <a:spAutoFit/>
          </a:bodyPr>
          <a:lstStyle>
            <a:lvl1pPr marL="0" indent="0" algn="ctr">
              <a:buNone/>
              <a:defRPr lang="en-US" sz="1800" b="1" dirty="0">
                <a:solidFill>
                  <a:srgbClr val="FF4648"/>
                </a:solidFill>
                <a:latin typeface="Segoe UI" panose="020B0502040204020203" pitchFamily="34" charset="0"/>
                <a:ea typeface="Verdana" panose="020B0604030504040204" pitchFamily="34" charset="0"/>
                <a:cs typeface="Segoe UI" panose="020B0502040204020203" pitchFamily="34" charset="0"/>
              </a:defRPr>
            </a:lvl1pPr>
          </a:lstStyle>
          <a:p>
            <a:pPr marL="228600" lvl="0" indent="-228600"/>
            <a:r>
              <a:rPr lang="en-US" dirty="0"/>
              <a:t>Click to edit 3</a:t>
            </a:r>
          </a:p>
        </p:txBody>
      </p:sp>
      <p:sp>
        <p:nvSpPr>
          <p:cNvPr id="78" name="Text Placeholder 2">
            <a:extLst>
              <a:ext uri="{FF2B5EF4-FFF2-40B4-BE49-F238E27FC236}">
                <a16:creationId xmlns:a16="http://schemas.microsoft.com/office/drawing/2014/main" id="{712A4ED4-3BD2-47D6-BEC7-862861950619}"/>
              </a:ext>
            </a:extLst>
          </p:cNvPr>
          <p:cNvSpPr>
            <a:spLocks noGrp="1"/>
          </p:cNvSpPr>
          <p:nvPr>
            <p:ph type="body" idx="22" hasCustomPrompt="1"/>
          </p:nvPr>
        </p:nvSpPr>
        <p:spPr>
          <a:xfrm>
            <a:off x="3394818" y="4847030"/>
            <a:ext cx="1752016" cy="569556"/>
          </a:xfrm>
        </p:spPr>
        <p:txBody>
          <a:bodyPr wrap="square" lIns="90000" tIns="90000" rIns="90000" bIns="90000" anchor="t" anchorCtr="0">
            <a:spAutoFit/>
          </a:bodyPr>
          <a:lstStyle>
            <a:lvl1pPr marL="0" indent="0" algn="ctr">
              <a:buNone/>
              <a:defRPr lang="en-US" sz="1400" dirty="0">
                <a:solidFill>
                  <a:schemeClr val="bg1"/>
                </a:solidFill>
                <a:latin typeface="Segoe UI Light" panose="020B0502040204020203" pitchFamily="34" charset="0"/>
                <a:ea typeface="Verdana" panose="020B0604030504040204" pitchFamily="34" charset="0"/>
                <a:cs typeface="Segoe UI Light" panose="020B0502040204020203" pitchFamily="34" charset="0"/>
              </a:defRPr>
            </a:lvl1pPr>
          </a:lstStyle>
          <a:p>
            <a:pPr marL="228600" lvl="0" indent="-228600"/>
            <a:r>
              <a:rPr lang="en-US" dirty="0"/>
              <a:t>Click to edit body text</a:t>
            </a:r>
          </a:p>
        </p:txBody>
      </p:sp>
      <p:sp>
        <p:nvSpPr>
          <p:cNvPr id="79" name="Text Placeholder 2">
            <a:extLst>
              <a:ext uri="{FF2B5EF4-FFF2-40B4-BE49-F238E27FC236}">
                <a16:creationId xmlns:a16="http://schemas.microsoft.com/office/drawing/2014/main" id="{9AF3ABB5-23E7-4832-BF31-315B9657F7BC}"/>
              </a:ext>
            </a:extLst>
          </p:cNvPr>
          <p:cNvSpPr>
            <a:spLocks noGrp="1"/>
          </p:cNvSpPr>
          <p:nvPr>
            <p:ph type="body" idx="23" hasCustomPrompt="1"/>
          </p:nvPr>
        </p:nvSpPr>
        <p:spPr>
          <a:xfrm>
            <a:off x="3394818" y="4511753"/>
            <a:ext cx="1752016" cy="340178"/>
          </a:xfrm>
        </p:spPr>
        <p:txBody>
          <a:bodyPr wrap="square" lIns="90000" tIns="90000" rIns="90000" bIns="0" anchor="b" anchorCtr="0">
            <a:spAutoFit/>
          </a:bodyPr>
          <a:lstStyle>
            <a:lvl1pPr marL="0" indent="0" algn="ctr">
              <a:buNone/>
              <a:defRPr lang="en-US" sz="1800" b="1" dirty="0">
                <a:solidFill>
                  <a:srgbClr val="FF4648"/>
                </a:solidFill>
                <a:latin typeface="Segoe UI" panose="020B0502040204020203" pitchFamily="34" charset="0"/>
                <a:ea typeface="Verdana" panose="020B0604030504040204" pitchFamily="34" charset="0"/>
                <a:cs typeface="Segoe UI" panose="020B0502040204020203" pitchFamily="34" charset="0"/>
              </a:defRPr>
            </a:lvl1pPr>
          </a:lstStyle>
          <a:p>
            <a:pPr marL="228600" lvl="0" indent="-228600"/>
            <a:r>
              <a:rPr lang="en-US" dirty="0"/>
              <a:t>Click to edit 2</a:t>
            </a:r>
          </a:p>
        </p:txBody>
      </p:sp>
      <p:sp>
        <p:nvSpPr>
          <p:cNvPr id="80" name="Text Placeholder 2">
            <a:extLst>
              <a:ext uri="{FF2B5EF4-FFF2-40B4-BE49-F238E27FC236}">
                <a16:creationId xmlns:a16="http://schemas.microsoft.com/office/drawing/2014/main" id="{446A6A62-1A7D-41B2-82D0-75A10C5F397B}"/>
              </a:ext>
            </a:extLst>
          </p:cNvPr>
          <p:cNvSpPr>
            <a:spLocks noGrp="1"/>
          </p:cNvSpPr>
          <p:nvPr>
            <p:ph type="body" idx="24" hasCustomPrompt="1"/>
          </p:nvPr>
        </p:nvSpPr>
        <p:spPr>
          <a:xfrm>
            <a:off x="7025870" y="4847030"/>
            <a:ext cx="1752016" cy="569556"/>
          </a:xfrm>
        </p:spPr>
        <p:txBody>
          <a:bodyPr wrap="square" lIns="90000" tIns="90000" rIns="90000" bIns="90000" anchor="t" anchorCtr="0">
            <a:spAutoFit/>
          </a:bodyPr>
          <a:lstStyle>
            <a:lvl1pPr marL="0" indent="0" algn="ctr">
              <a:buNone/>
              <a:defRPr lang="en-US" sz="1400" dirty="0">
                <a:solidFill>
                  <a:schemeClr val="bg1"/>
                </a:solidFill>
                <a:latin typeface="Segoe UI Light" panose="020B0502040204020203" pitchFamily="34" charset="0"/>
                <a:ea typeface="Verdana" panose="020B0604030504040204" pitchFamily="34" charset="0"/>
                <a:cs typeface="Segoe UI Light" panose="020B0502040204020203" pitchFamily="34" charset="0"/>
              </a:defRPr>
            </a:lvl1pPr>
          </a:lstStyle>
          <a:p>
            <a:pPr marL="228600" lvl="0" indent="-228600"/>
            <a:r>
              <a:rPr lang="en-US" dirty="0"/>
              <a:t>Click to edit body text</a:t>
            </a:r>
          </a:p>
        </p:txBody>
      </p:sp>
      <p:sp>
        <p:nvSpPr>
          <p:cNvPr id="81" name="Text Placeholder 2">
            <a:extLst>
              <a:ext uri="{FF2B5EF4-FFF2-40B4-BE49-F238E27FC236}">
                <a16:creationId xmlns:a16="http://schemas.microsoft.com/office/drawing/2014/main" id="{47C023CE-2CBD-4281-8261-6A2C1488C554}"/>
              </a:ext>
            </a:extLst>
          </p:cNvPr>
          <p:cNvSpPr>
            <a:spLocks noGrp="1"/>
          </p:cNvSpPr>
          <p:nvPr>
            <p:ph type="body" idx="25" hasCustomPrompt="1"/>
          </p:nvPr>
        </p:nvSpPr>
        <p:spPr>
          <a:xfrm>
            <a:off x="7025870" y="4511753"/>
            <a:ext cx="1752016" cy="340178"/>
          </a:xfrm>
        </p:spPr>
        <p:txBody>
          <a:bodyPr wrap="square" lIns="90000" tIns="90000" rIns="90000" bIns="0" anchor="b" anchorCtr="0">
            <a:spAutoFit/>
          </a:bodyPr>
          <a:lstStyle>
            <a:lvl1pPr marL="0" indent="0" algn="ctr">
              <a:buNone/>
              <a:defRPr lang="en-US" sz="1800" b="1" dirty="0">
                <a:solidFill>
                  <a:srgbClr val="FF4648"/>
                </a:solidFill>
                <a:latin typeface="Segoe UI" panose="020B0502040204020203" pitchFamily="34" charset="0"/>
                <a:ea typeface="Verdana" panose="020B0604030504040204" pitchFamily="34" charset="0"/>
                <a:cs typeface="Segoe UI" panose="020B0502040204020203" pitchFamily="34" charset="0"/>
              </a:defRPr>
            </a:lvl1pPr>
          </a:lstStyle>
          <a:p>
            <a:pPr marL="228600" lvl="0" indent="-228600"/>
            <a:r>
              <a:rPr lang="en-US" dirty="0"/>
              <a:t>Click to edit 4</a:t>
            </a:r>
          </a:p>
        </p:txBody>
      </p:sp>
      <p:sp>
        <p:nvSpPr>
          <p:cNvPr id="82" name="Text Placeholder 2">
            <a:extLst>
              <a:ext uri="{FF2B5EF4-FFF2-40B4-BE49-F238E27FC236}">
                <a16:creationId xmlns:a16="http://schemas.microsoft.com/office/drawing/2014/main" id="{D1954343-B8B7-45FC-907A-2C5C88A167B2}"/>
              </a:ext>
            </a:extLst>
          </p:cNvPr>
          <p:cNvSpPr>
            <a:spLocks noGrp="1"/>
          </p:cNvSpPr>
          <p:nvPr>
            <p:ph type="body" idx="26" hasCustomPrompt="1"/>
          </p:nvPr>
        </p:nvSpPr>
        <p:spPr>
          <a:xfrm>
            <a:off x="8866953" y="5214203"/>
            <a:ext cx="1752016" cy="569556"/>
          </a:xfrm>
        </p:spPr>
        <p:txBody>
          <a:bodyPr wrap="square" lIns="90000" tIns="90000" rIns="90000" bIns="90000" anchor="t" anchorCtr="0">
            <a:spAutoFit/>
          </a:bodyPr>
          <a:lstStyle>
            <a:lvl1pPr marL="0" indent="0" algn="ctr">
              <a:buNone/>
              <a:defRPr lang="en-US" sz="1400" dirty="0">
                <a:solidFill>
                  <a:schemeClr val="bg1"/>
                </a:solidFill>
                <a:latin typeface="Segoe UI Light" panose="020B0502040204020203" pitchFamily="34" charset="0"/>
                <a:ea typeface="Verdana" panose="020B0604030504040204" pitchFamily="34" charset="0"/>
                <a:cs typeface="Segoe UI Light" panose="020B0502040204020203" pitchFamily="34" charset="0"/>
              </a:defRPr>
            </a:lvl1pPr>
          </a:lstStyle>
          <a:p>
            <a:pPr marL="228600" lvl="0" indent="-228600"/>
            <a:r>
              <a:rPr lang="en-US" dirty="0"/>
              <a:t>Click to edit body text</a:t>
            </a:r>
          </a:p>
        </p:txBody>
      </p:sp>
      <p:sp>
        <p:nvSpPr>
          <p:cNvPr id="83" name="Text Placeholder 2">
            <a:extLst>
              <a:ext uri="{FF2B5EF4-FFF2-40B4-BE49-F238E27FC236}">
                <a16:creationId xmlns:a16="http://schemas.microsoft.com/office/drawing/2014/main" id="{EF8265BD-7E84-4FE8-9E97-296D7F3A15A9}"/>
              </a:ext>
            </a:extLst>
          </p:cNvPr>
          <p:cNvSpPr>
            <a:spLocks noGrp="1"/>
          </p:cNvSpPr>
          <p:nvPr>
            <p:ph type="body" idx="27" hasCustomPrompt="1"/>
          </p:nvPr>
        </p:nvSpPr>
        <p:spPr>
          <a:xfrm>
            <a:off x="8866953" y="4878926"/>
            <a:ext cx="1752016" cy="340178"/>
          </a:xfrm>
        </p:spPr>
        <p:txBody>
          <a:bodyPr wrap="square" lIns="90000" tIns="90000" rIns="90000" bIns="0" anchor="b" anchorCtr="0">
            <a:spAutoFit/>
          </a:bodyPr>
          <a:lstStyle>
            <a:lvl1pPr marL="0" indent="0" algn="ctr">
              <a:buNone/>
              <a:defRPr lang="en-US" sz="1800" b="1" dirty="0">
                <a:solidFill>
                  <a:srgbClr val="FF4648"/>
                </a:solidFill>
                <a:latin typeface="Segoe UI" panose="020B0502040204020203" pitchFamily="34" charset="0"/>
                <a:ea typeface="Verdana" panose="020B0604030504040204" pitchFamily="34" charset="0"/>
                <a:cs typeface="Segoe UI" panose="020B0502040204020203" pitchFamily="34" charset="0"/>
              </a:defRPr>
            </a:lvl1pPr>
          </a:lstStyle>
          <a:p>
            <a:pPr marL="228600" lvl="0" indent="-228600"/>
            <a:r>
              <a:rPr lang="en-US" dirty="0"/>
              <a:t>Click to edit 5</a:t>
            </a:r>
          </a:p>
        </p:txBody>
      </p:sp>
      <p:sp>
        <p:nvSpPr>
          <p:cNvPr id="84" name="Text Placeholder 2">
            <a:extLst>
              <a:ext uri="{FF2B5EF4-FFF2-40B4-BE49-F238E27FC236}">
                <a16:creationId xmlns:a16="http://schemas.microsoft.com/office/drawing/2014/main" id="{7145C73E-EF2E-48DC-BCE0-8B480FD341F9}"/>
              </a:ext>
            </a:extLst>
          </p:cNvPr>
          <p:cNvSpPr>
            <a:spLocks noGrp="1"/>
          </p:cNvSpPr>
          <p:nvPr>
            <p:ph type="body" idx="28" hasCustomPrompt="1"/>
          </p:nvPr>
        </p:nvSpPr>
        <p:spPr>
          <a:xfrm>
            <a:off x="1568642" y="5214203"/>
            <a:ext cx="1752016" cy="569556"/>
          </a:xfrm>
        </p:spPr>
        <p:txBody>
          <a:bodyPr wrap="square" lIns="90000" tIns="90000" rIns="90000" bIns="90000" anchor="t" anchorCtr="0">
            <a:spAutoFit/>
          </a:bodyPr>
          <a:lstStyle>
            <a:lvl1pPr marL="0" indent="0" algn="ctr">
              <a:buNone/>
              <a:defRPr lang="en-US" sz="1400" dirty="0">
                <a:solidFill>
                  <a:schemeClr val="bg1"/>
                </a:solidFill>
                <a:latin typeface="Segoe UI Light" panose="020B0502040204020203" pitchFamily="34" charset="0"/>
                <a:ea typeface="Verdana" panose="020B0604030504040204" pitchFamily="34" charset="0"/>
                <a:cs typeface="Segoe UI Light" panose="020B0502040204020203" pitchFamily="34" charset="0"/>
              </a:defRPr>
            </a:lvl1pPr>
          </a:lstStyle>
          <a:p>
            <a:pPr marL="228600" lvl="0" indent="-228600"/>
            <a:r>
              <a:rPr lang="en-US" dirty="0"/>
              <a:t>Click to edit body text</a:t>
            </a:r>
          </a:p>
        </p:txBody>
      </p:sp>
      <p:sp>
        <p:nvSpPr>
          <p:cNvPr id="85" name="Text Placeholder 2">
            <a:extLst>
              <a:ext uri="{FF2B5EF4-FFF2-40B4-BE49-F238E27FC236}">
                <a16:creationId xmlns:a16="http://schemas.microsoft.com/office/drawing/2014/main" id="{427AEB22-4CAA-4BDA-9666-E9E39E80708B}"/>
              </a:ext>
            </a:extLst>
          </p:cNvPr>
          <p:cNvSpPr>
            <a:spLocks noGrp="1"/>
          </p:cNvSpPr>
          <p:nvPr>
            <p:ph type="body" idx="29" hasCustomPrompt="1"/>
          </p:nvPr>
        </p:nvSpPr>
        <p:spPr>
          <a:xfrm>
            <a:off x="1568642" y="4878926"/>
            <a:ext cx="1752016" cy="340178"/>
          </a:xfrm>
        </p:spPr>
        <p:txBody>
          <a:bodyPr wrap="square" lIns="90000" tIns="90000" rIns="90000" bIns="0" anchor="b" anchorCtr="0">
            <a:spAutoFit/>
          </a:bodyPr>
          <a:lstStyle>
            <a:lvl1pPr marL="0" indent="0" algn="ctr">
              <a:buNone/>
              <a:defRPr lang="en-US" sz="1800" b="1" dirty="0">
                <a:solidFill>
                  <a:srgbClr val="FF4648"/>
                </a:solidFill>
                <a:latin typeface="Segoe UI" panose="020B0502040204020203" pitchFamily="34" charset="0"/>
                <a:ea typeface="Verdana" panose="020B0604030504040204" pitchFamily="34" charset="0"/>
                <a:cs typeface="Segoe UI" panose="020B0502040204020203" pitchFamily="34" charset="0"/>
              </a:defRPr>
            </a:lvl1pPr>
          </a:lstStyle>
          <a:p>
            <a:pPr marL="228600" lvl="0" indent="-228600"/>
            <a:r>
              <a:rPr lang="en-US" dirty="0"/>
              <a:t>Click to edit 1</a:t>
            </a:r>
          </a:p>
        </p:txBody>
      </p:sp>
    </p:spTree>
    <p:extLst>
      <p:ext uri="{BB962C8B-B14F-4D97-AF65-F5344CB8AC3E}">
        <p14:creationId xmlns:p14="http://schemas.microsoft.com/office/powerpoint/2010/main" val="36480277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87CBC94-CEE0-4E02-B6DA-3348FB99C95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D"/>
          </a:p>
        </p:txBody>
      </p:sp>
      <p:sp>
        <p:nvSpPr>
          <p:cNvPr id="3" name="Text Placeholder 2">
            <a:extLst>
              <a:ext uri="{FF2B5EF4-FFF2-40B4-BE49-F238E27FC236}">
                <a16:creationId xmlns:a16="http://schemas.microsoft.com/office/drawing/2014/main" id="{93304FB2-BA19-4C43-973F-A14B4A57219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Date Placeholder 3">
            <a:extLst>
              <a:ext uri="{FF2B5EF4-FFF2-40B4-BE49-F238E27FC236}">
                <a16:creationId xmlns:a16="http://schemas.microsoft.com/office/drawing/2014/main" id="{0DE1EB97-4B29-47D7-A810-4ACAEB9EAE5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D"/>
          </a:p>
        </p:txBody>
      </p:sp>
      <p:sp>
        <p:nvSpPr>
          <p:cNvPr id="5" name="Footer Placeholder 4">
            <a:extLst>
              <a:ext uri="{FF2B5EF4-FFF2-40B4-BE49-F238E27FC236}">
                <a16:creationId xmlns:a16="http://schemas.microsoft.com/office/drawing/2014/main" id="{762926CD-C01F-493F-873D-20EE6F0F2C6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D"/>
          </a:p>
        </p:txBody>
      </p:sp>
      <p:sp>
        <p:nvSpPr>
          <p:cNvPr id="6" name="Slide Number Placeholder 5">
            <a:extLst>
              <a:ext uri="{FF2B5EF4-FFF2-40B4-BE49-F238E27FC236}">
                <a16:creationId xmlns:a16="http://schemas.microsoft.com/office/drawing/2014/main" id="{0A403D52-DF78-421A-9D3A-F0115F53273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2121D95-DB7A-4450-8B67-5020B006448E}" type="slidenum">
              <a:rPr lang="en-ID" smtClean="0"/>
              <a:t>‹#›</a:t>
            </a:fld>
            <a:endParaRPr lang="en-ID"/>
          </a:p>
        </p:txBody>
      </p:sp>
    </p:spTree>
    <p:extLst>
      <p:ext uri="{BB962C8B-B14F-4D97-AF65-F5344CB8AC3E}">
        <p14:creationId xmlns:p14="http://schemas.microsoft.com/office/powerpoint/2010/main" val="3432159288"/>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8.xml"/><Relationship Id="rId4" Type="http://schemas.openxmlformats.org/officeDocument/2006/relationships/image" Target="../media/image30.svg"/></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microsoft.com/office/2007/relationships/hdphoto" Target="../media/hdphoto1.wdp"/></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9.xml"/><Relationship Id="rId1" Type="http://schemas.openxmlformats.org/officeDocument/2006/relationships/slideLayout" Target="../slideLayouts/slideLayout10.xml"/><Relationship Id="rId5" Type="http://schemas.openxmlformats.org/officeDocument/2006/relationships/image" Target="../media/image36.svg"/><Relationship Id="rId4" Type="http://schemas.openxmlformats.org/officeDocument/2006/relationships/image" Target="../media/image35.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25.svg"/></Relationships>
</file>

<file path=ppt/slides/_rels/slide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 Placeholder 30">
            <a:extLst>
              <a:ext uri="{FF2B5EF4-FFF2-40B4-BE49-F238E27FC236}">
                <a16:creationId xmlns:a16="http://schemas.microsoft.com/office/drawing/2014/main" id="{D6C1CDFC-62FB-41D4-A41B-A0D4B3BDD233}"/>
              </a:ext>
            </a:extLst>
          </p:cNvPr>
          <p:cNvSpPr>
            <a:spLocks noGrp="1"/>
          </p:cNvSpPr>
          <p:nvPr>
            <p:ph type="body" sz="quarter" idx="10"/>
          </p:nvPr>
        </p:nvSpPr>
        <p:spPr>
          <a:xfrm>
            <a:off x="407068" y="5614606"/>
            <a:ext cx="3111835" cy="647553"/>
          </a:xfrm>
        </p:spPr>
        <p:txBody>
          <a:bodyPr/>
          <a:lstStyle/>
          <a:p>
            <a:r>
              <a:rPr lang="en-ID" dirty="0"/>
              <a:t>Sous la direction de : M. MBAREK Nader</a:t>
            </a:r>
          </a:p>
        </p:txBody>
      </p:sp>
      <p:sp>
        <p:nvSpPr>
          <p:cNvPr id="11" name="Title 10">
            <a:extLst>
              <a:ext uri="{FF2B5EF4-FFF2-40B4-BE49-F238E27FC236}">
                <a16:creationId xmlns:a16="http://schemas.microsoft.com/office/drawing/2014/main" id="{82F0E14D-923C-4AE7-8665-E5F1A92E22CA}"/>
              </a:ext>
            </a:extLst>
          </p:cNvPr>
          <p:cNvSpPr>
            <a:spLocks noGrp="1"/>
          </p:cNvSpPr>
          <p:nvPr>
            <p:ph type="ctrTitle"/>
          </p:nvPr>
        </p:nvSpPr>
        <p:spPr>
          <a:xfrm>
            <a:off x="407068" y="1570698"/>
            <a:ext cx="5409532" cy="2176150"/>
          </a:xfrm>
        </p:spPr>
        <p:txBody>
          <a:bodyPr/>
          <a:lstStyle/>
          <a:p>
            <a:pPr algn="ctr"/>
            <a:r>
              <a:rPr lang="fr-FR" dirty="0">
                <a:latin typeface="Rockwell Condensed" panose="02060603050405020104" pitchFamily="18" charset="0"/>
              </a:rPr>
              <a:t>QoS dans le Cloud </a:t>
            </a:r>
            <a:r>
              <a:rPr lang="fr-FR" dirty="0" err="1">
                <a:latin typeface="Rockwell Condensed" panose="02060603050405020104" pitchFamily="18" charset="0"/>
              </a:rPr>
              <a:t>Computing</a:t>
            </a:r>
            <a:br>
              <a:rPr lang="en-ID" dirty="0"/>
            </a:br>
            <a:endParaRPr lang="en-ID" dirty="0"/>
          </a:p>
        </p:txBody>
      </p:sp>
      <p:sp>
        <p:nvSpPr>
          <p:cNvPr id="14" name="Subtitle 13">
            <a:extLst>
              <a:ext uri="{FF2B5EF4-FFF2-40B4-BE49-F238E27FC236}">
                <a16:creationId xmlns:a16="http://schemas.microsoft.com/office/drawing/2014/main" id="{162678A9-8E6A-499B-9780-E44E21D864C2}"/>
              </a:ext>
            </a:extLst>
          </p:cNvPr>
          <p:cNvSpPr>
            <a:spLocks noGrp="1"/>
          </p:cNvSpPr>
          <p:nvPr>
            <p:ph type="subTitle" idx="1"/>
          </p:nvPr>
        </p:nvSpPr>
        <p:spPr>
          <a:xfrm>
            <a:off x="177800" y="4411645"/>
            <a:ext cx="4622800" cy="431057"/>
          </a:xfrm>
        </p:spPr>
        <p:txBody>
          <a:bodyPr/>
          <a:lstStyle/>
          <a:p>
            <a:r>
              <a:rPr lang="fr-FR" dirty="0"/>
              <a:t>Effectué</a:t>
            </a:r>
            <a:r>
              <a:rPr lang="en-ID" dirty="0"/>
              <a:t> Par : KAYO William et Elie BOU SABA</a:t>
            </a:r>
          </a:p>
        </p:txBody>
      </p:sp>
      <p:sp>
        <p:nvSpPr>
          <p:cNvPr id="2" name="Rectangle 1">
            <a:extLst>
              <a:ext uri="{FF2B5EF4-FFF2-40B4-BE49-F238E27FC236}">
                <a16:creationId xmlns:a16="http://schemas.microsoft.com/office/drawing/2014/main" id="{5AAB0345-828D-4B32-B010-6275A0FC5EC0}"/>
              </a:ext>
            </a:extLst>
          </p:cNvPr>
          <p:cNvSpPr/>
          <p:nvPr/>
        </p:nvSpPr>
        <p:spPr>
          <a:xfrm>
            <a:off x="553156" y="440267"/>
            <a:ext cx="1817511" cy="790222"/>
          </a:xfrm>
          <a:prstGeom prst="rect">
            <a:avLst/>
          </a:prstGeom>
          <a:solidFill>
            <a:schemeClr val="bg1"/>
          </a:soli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indent="0" algn="ctr" defTabSz="914400" eaLnBrk="1" fontAlgn="auto" latinLnBrk="0" hangingPunct="1">
              <a:lnSpc>
                <a:spcPct val="100000"/>
              </a:lnSpc>
              <a:spcBef>
                <a:spcPts val="0"/>
              </a:spcBef>
              <a:spcAft>
                <a:spcPts val="0"/>
              </a:spcAft>
              <a:buClrTx/>
              <a:buSzTx/>
              <a:buFontTx/>
              <a:buNone/>
              <a:tabLst/>
            </a:pPr>
            <a:endParaRPr kumimoji="0" lang="fr-FR" sz="2000" b="1" i="0" u="none" strike="noStrike" kern="0" cap="none" spc="0" normalizeH="0" baseline="0" noProof="0" dirty="0">
              <a:ln>
                <a:noFill/>
              </a:ln>
              <a:solidFill>
                <a:prstClr val="white"/>
              </a:solidFill>
              <a:effectLst/>
              <a:uLnTx/>
              <a:uFillTx/>
              <a:latin typeface="Segoe UI"/>
              <a:ea typeface="+mn-ea"/>
              <a:cs typeface="+mn-cs"/>
            </a:endParaRPr>
          </a:p>
        </p:txBody>
      </p:sp>
    </p:spTree>
    <p:extLst>
      <p:ext uri="{BB962C8B-B14F-4D97-AF65-F5344CB8AC3E}">
        <p14:creationId xmlns:p14="http://schemas.microsoft.com/office/powerpoint/2010/main" val="22080744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 name="Title 181">
            <a:extLst>
              <a:ext uri="{FF2B5EF4-FFF2-40B4-BE49-F238E27FC236}">
                <a16:creationId xmlns:a16="http://schemas.microsoft.com/office/drawing/2014/main" id="{44D5C548-F463-4C86-9B90-14DA6AD057F4}"/>
              </a:ext>
            </a:extLst>
          </p:cNvPr>
          <p:cNvSpPr>
            <a:spLocks noGrp="1"/>
          </p:cNvSpPr>
          <p:nvPr>
            <p:ph type="title"/>
          </p:nvPr>
        </p:nvSpPr>
        <p:spPr>
          <a:xfrm>
            <a:off x="1008743" y="226377"/>
            <a:ext cx="10479314" cy="680356"/>
          </a:xfrm>
        </p:spPr>
        <p:txBody>
          <a:bodyPr/>
          <a:lstStyle/>
          <a:p>
            <a:r>
              <a:rPr lang="fr-FR" dirty="0"/>
              <a:t>Paramètres de QoS</a:t>
            </a:r>
          </a:p>
        </p:txBody>
      </p:sp>
      <p:sp>
        <p:nvSpPr>
          <p:cNvPr id="205" name="Text Placeholder 204">
            <a:extLst>
              <a:ext uri="{FF2B5EF4-FFF2-40B4-BE49-F238E27FC236}">
                <a16:creationId xmlns:a16="http://schemas.microsoft.com/office/drawing/2014/main" id="{FDF9E095-A33C-49ED-8CB7-EC0BEA15DA60}"/>
              </a:ext>
            </a:extLst>
          </p:cNvPr>
          <p:cNvSpPr>
            <a:spLocks noGrp="1"/>
          </p:cNvSpPr>
          <p:nvPr>
            <p:ph type="body" idx="21"/>
          </p:nvPr>
        </p:nvSpPr>
        <p:spPr/>
        <p:txBody>
          <a:bodyPr/>
          <a:lstStyle/>
          <a:p>
            <a:r>
              <a:rPr lang="en-ID" dirty="0"/>
              <a:t>Disponibilité</a:t>
            </a:r>
          </a:p>
        </p:txBody>
      </p:sp>
      <p:sp>
        <p:nvSpPr>
          <p:cNvPr id="207" name="Text Placeholder 206">
            <a:extLst>
              <a:ext uri="{FF2B5EF4-FFF2-40B4-BE49-F238E27FC236}">
                <a16:creationId xmlns:a16="http://schemas.microsoft.com/office/drawing/2014/main" id="{9ECCE015-AFFE-4F49-AF6D-C3DE8E33E24D}"/>
              </a:ext>
            </a:extLst>
          </p:cNvPr>
          <p:cNvSpPr>
            <a:spLocks noGrp="1"/>
          </p:cNvSpPr>
          <p:nvPr>
            <p:ph type="body" idx="23"/>
          </p:nvPr>
        </p:nvSpPr>
        <p:spPr/>
        <p:txBody>
          <a:bodyPr/>
          <a:lstStyle/>
          <a:p>
            <a:r>
              <a:rPr lang="en-ID" dirty="0"/>
              <a:t>Gigue</a:t>
            </a:r>
          </a:p>
        </p:txBody>
      </p:sp>
      <p:sp>
        <p:nvSpPr>
          <p:cNvPr id="208" name="Text Placeholder 207">
            <a:extLst>
              <a:ext uri="{FF2B5EF4-FFF2-40B4-BE49-F238E27FC236}">
                <a16:creationId xmlns:a16="http://schemas.microsoft.com/office/drawing/2014/main" id="{7DEC65A6-D0E6-473A-938D-E431893B643E}"/>
              </a:ext>
            </a:extLst>
          </p:cNvPr>
          <p:cNvSpPr>
            <a:spLocks noGrp="1"/>
          </p:cNvSpPr>
          <p:nvPr>
            <p:ph type="body" idx="24"/>
          </p:nvPr>
        </p:nvSpPr>
        <p:spPr>
          <a:xfrm>
            <a:off x="7025870" y="4847030"/>
            <a:ext cx="1752016" cy="375657"/>
          </a:xfrm>
        </p:spPr>
        <p:txBody>
          <a:bodyPr/>
          <a:lstStyle/>
          <a:p>
            <a:r>
              <a:rPr lang="en-ID" dirty="0" err="1"/>
              <a:t>NaaS</a:t>
            </a:r>
            <a:endParaRPr lang="en-ID" dirty="0"/>
          </a:p>
        </p:txBody>
      </p:sp>
      <p:sp>
        <p:nvSpPr>
          <p:cNvPr id="209" name="Text Placeholder 208">
            <a:extLst>
              <a:ext uri="{FF2B5EF4-FFF2-40B4-BE49-F238E27FC236}">
                <a16:creationId xmlns:a16="http://schemas.microsoft.com/office/drawing/2014/main" id="{5D230847-388E-4566-88D6-7E55421D4E80}"/>
              </a:ext>
            </a:extLst>
          </p:cNvPr>
          <p:cNvSpPr>
            <a:spLocks noGrp="1"/>
          </p:cNvSpPr>
          <p:nvPr>
            <p:ph type="body" idx="25"/>
          </p:nvPr>
        </p:nvSpPr>
        <p:spPr>
          <a:xfrm>
            <a:off x="7025870" y="4262454"/>
            <a:ext cx="1752016" cy="589477"/>
          </a:xfrm>
        </p:spPr>
        <p:txBody>
          <a:bodyPr/>
          <a:lstStyle/>
          <a:p>
            <a:r>
              <a:rPr lang="en-ID" dirty="0"/>
              <a:t>Taux de perte de paquets</a:t>
            </a:r>
          </a:p>
        </p:txBody>
      </p:sp>
      <p:sp>
        <p:nvSpPr>
          <p:cNvPr id="211" name="Text Placeholder 210">
            <a:extLst>
              <a:ext uri="{FF2B5EF4-FFF2-40B4-BE49-F238E27FC236}">
                <a16:creationId xmlns:a16="http://schemas.microsoft.com/office/drawing/2014/main" id="{B10B2E89-78C9-4399-9C6B-F951824F1541}"/>
              </a:ext>
            </a:extLst>
          </p:cNvPr>
          <p:cNvSpPr>
            <a:spLocks noGrp="1"/>
          </p:cNvSpPr>
          <p:nvPr>
            <p:ph type="body" idx="27"/>
          </p:nvPr>
        </p:nvSpPr>
        <p:spPr>
          <a:xfrm>
            <a:off x="8866953" y="4629627"/>
            <a:ext cx="1752016" cy="589477"/>
          </a:xfrm>
        </p:spPr>
        <p:txBody>
          <a:bodyPr/>
          <a:lstStyle/>
          <a:p>
            <a:r>
              <a:rPr lang="en-ID" dirty="0"/>
              <a:t>Temps de </a:t>
            </a:r>
            <a:r>
              <a:rPr lang="en-ID" dirty="0" err="1"/>
              <a:t>réponse</a:t>
            </a:r>
            <a:endParaRPr lang="en-ID" dirty="0"/>
          </a:p>
        </p:txBody>
      </p:sp>
      <p:sp>
        <p:nvSpPr>
          <p:cNvPr id="213" name="Text Placeholder 212">
            <a:extLst>
              <a:ext uri="{FF2B5EF4-FFF2-40B4-BE49-F238E27FC236}">
                <a16:creationId xmlns:a16="http://schemas.microsoft.com/office/drawing/2014/main" id="{789EE65E-0E93-4CF2-9C88-BEBC64556573}"/>
              </a:ext>
            </a:extLst>
          </p:cNvPr>
          <p:cNvSpPr>
            <a:spLocks noGrp="1"/>
          </p:cNvSpPr>
          <p:nvPr>
            <p:ph type="body" idx="29"/>
          </p:nvPr>
        </p:nvSpPr>
        <p:spPr>
          <a:xfrm>
            <a:off x="1568642" y="4878926"/>
            <a:ext cx="1752016" cy="340178"/>
          </a:xfrm>
        </p:spPr>
        <p:txBody>
          <a:bodyPr/>
          <a:lstStyle/>
          <a:p>
            <a:r>
              <a:rPr lang="en-ID" dirty="0"/>
              <a:t>Latence</a:t>
            </a:r>
          </a:p>
        </p:txBody>
      </p:sp>
      <p:grpSp>
        <p:nvGrpSpPr>
          <p:cNvPr id="183" name="Group 182">
            <a:extLst>
              <a:ext uri="{FF2B5EF4-FFF2-40B4-BE49-F238E27FC236}">
                <a16:creationId xmlns:a16="http://schemas.microsoft.com/office/drawing/2014/main" id="{FD35607B-3582-4BBC-8A2B-47D4C675F6AE}"/>
              </a:ext>
            </a:extLst>
          </p:cNvPr>
          <p:cNvGrpSpPr/>
          <p:nvPr/>
        </p:nvGrpSpPr>
        <p:grpSpPr>
          <a:xfrm>
            <a:off x="5943600" y="3556315"/>
            <a:ext cx="304800" cy="360363"/>
            <a:chOff x="5573713" y="2887663"/>
            <a:chExt cx="304800" cy="360363"/>
          </a:xfrm>
          <a:solidFill>
            <a:schemeClr val="bg1"/>
          </a:solidFill>
        </p:grpSpPr>
        <p:sp>
          <p:nvSpPr>
            <p:cNvPr id="184" name="Oval 183">
              <a:extLst>
                <a:ext uri="{FF2B5EF4-FFF2-40B4-BE49-F238E27FC236}">
                  <a16:creationId xmlns:a16="http://schemas.microsoft.com/office/drawing/2014/main" id="{29338A13-DB6D-4482-8B47-6143FC82BB81}"/>
                </a:ext>
              </a:extLst>
            </p:cNvPr>
            <p:cNvSpPr>
              <a:spLocks noChangeArrowheads="1"/>
            </p:cNvSpPr>
            <p:nvPr/>
          </p:nvSpPr>
          <p:spPr bwMode="auto">
            <a:xfrm>
              <a:off x="5716588" y="3113088"/>
              <a:ext cx="30163" cy="301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85" name="Freeform 62">
              <a:extLst>
                <a:ext uri="{FF2B5EF4-FFF2-40B4-BE49-F238E27FC236}">
                  <a16:creationId xmlns:a16="http://schemas.microsoft.com/office/drawing/2014/main" id="{7A8448C3-F672-4D6F-B073-00367885E806}"/>
                </a:ext>
              </a:extLst>
            </p:cNvPr>
            <p:cNvSpPr>
              <a:spLocks noEditPoints="1"/>
            </p:cNvSpPr>
            <p:nvPr/>
          </p:nvSpPr>
          <p:spPr bwMode="auto">
            <a:xfrm>
              <a:off x="5573713" y="2887663"/>
              <a:ext cx="304800" cy="360363"/>
            </a:xfrm>
            <a:custGeom>
              <a:avLst/>
              <a:gdLst>
                <a:gd name="T0" fmla="*/ 72 w 81"/>
                <a:gd name="T1" fmla="*/ 19 h 96"/>
                <a:gd name="T2" fmla="*/ 70 w 81"/>
                <a:gd name="T3" fmla="*/ 18 h 96"/>
                <a:gd name="T4" fmla="*/ 69 w 81"/>
                <a:gd name="T5" fmla="*/ 19 h 96"/>
                <a:gd name="T6" fmla="*/ 60 w 81"/>
                <a:gd name="T7" fmla="*/ 25 h 96"/>
                <a:gd name="T8" fmla="*/ 54 w 81"/>
                <a:gd name="T9" fmla="*/ 15 h 96"/>
                <a:gd name="T10" fmla="*/ 52 w 81"/>
                <a:gd name="T11" fmla="*/ 3 h 96"/>
                <a:gd name="T12" fmla="*/ 51 w 81"/>
                <a:gd name="T13" fmla="*/ 1 h 96"/>
                <a:gd name="T14" fmla="*/ 50 w 81"/>
                <a:gd name="T15" fmla="*/ 0 h 96"/>
                <a:gd name="T16" fmla="*/ 30 w 81"/>
                <a:gd name="T17" fmla="*/ 10 h 96"/>
                <a:gd name="T18" fmla="*/ 27 w 81"/>
                <a:gd name="T19" fmla="*/ 26 h 96"/>
                <a:gd name="T20" fmla="*/ 15 w 81"/>
                <a:gd name="T21" fmla="*/ 19 h 96"/>
                <a:gd name="T22" fmla="*/ 14 w 81"/>
                <a:gd name="T23" fmla="*/ 18 h 96"/>
                <a:gd name="T24" fmla="*/ 12 w 81"/>
                <a:gd name="T25" fmla="*/ 19 h 96"/>
                <a:gd name="T26" fmla="*/ 13 w 81"/>
                <a:gd name="T27" fmla="*/ 50 h 96"/>
                <a:gd name="T28" fmla="*/ 10 w 81"/>
                <a:gd name="T29" fmla="*/ 64 h 96"/>
                <a:gd name="T30" fmla="*/ 42 w 81"/>
                <a:gd name="T31" fmla="*/ 96 h 96"/>
                <a:gd name="T32" fmla="*/ 74 w 81"/>
                <a:gd name="T33" fmla="*/ 64 h 96"/>
                <a:gd name="T34" fmla="*/ 71 w 81"/>
                <a:gd name="T35" fmla="*/ 51 h 96"/>
                <a:gd name="T36" fmla="*/ 72 w 81"/>
                <a:gd name="T37" fmla="*/ 19 h 96"/>
                <a:gd name="T38" fmla="*/ 42 w 81"/>
                <a:gd name="T39" fmla="*/ 83 h 96"/>
                <a:gd name="T40" fmla="*/ 23 w 81"/>
                <a:gd name="T41" fmla="*/ 64 h 96"/>
                <a:gd name="T42" fmla="*/ 25 w 81"/>
                <a:gd name="T43" fmla="*/ 62 h 96"/>
                <a:gd name="T44" fmla="*/ 27 w 81"/>
                <a:gd name="T45" fmla="*/ 64 h 96"/>
                <a:gd name="T46" fmla="*/ 42 w 81"/>
                <a:gd name="T47" fmla="*/ 79 h 96"/>
                <a:gd name="T48" fmla="*/ 44 w 81"/>
                <a:gd name="T49" fmla="*/ 81 h 96"/>
                <a:gd name="T50" fmla="*/ 42 w 81"/>
                <a:gd name="T51" fmla="*/ 83 h 96"/>
                <a:gd name="T52" fmla="*/ 42 w 81"/>
                <a:gd name="T53" fmla="*/ 74 h 96"/>
                <a:gd name="T54" fmla="*/ 32 w 81"/>
                <a:gd name="T55" fmla="*/ 64 h 96"/>
                <a:gd name="T56" fmla="*/ 42 w 81"/>
                <a:gd name="T57" fmla="*/ 54 h 96"/>
                <a:gd name="T58" fmla="*/ 52 w 81"/>
                <a:gd name="T59" fmla="*/ 64 h 96"/>
                <a:gd name="T60" fmla="*/ 42 w 81"/>
                <a:gd name="T61" fmla="*/ 74 h 96"/>
                <a:gd name="T62" fmla="*/ 59 w 81"/>
                <a:gd name="T63" fmla="*/ 66 h 96"/>
                <a:gd name="T64" fmla="*/ 57 w 81"/>
                <a:gd name="T65" fmla="*/ 64 h 96"/>
                <a:gd name="T66" fmla="*/ 42 w 81"/>
                <a:gd name="T67" fmla="*/ 49 h 96"/>
                <a:gd name="T68" fmla="*/ 40 w 81"/>
                <a:gd name="T69" fmla="*/ 47 h 96"/>
                <a:gd name="T70" fmla="*/ 42 w 81"/>
                <a:gd name="T71" fmla="*/ 45 h 96"/>
                <a:gd name="T72" fmla="*/ 61 w 81"/>
                <a:gd name="T73" fmla="*/ 64 h 96"/>
                <a:gd name="T74" fmla="*/ 59 w 81"/>
                <a:gd name="T75" fmla="*/ 66 h 96"/>
                <a:gd name="T76" fmla="*/ 42 w 81"/>
                <a:gd name="T77" fmla="*/ 32 h 96"/>
                <a:gd name="T78" fmla="*/ 15 w 81"/>
                <a:gd name="T79" fmla="*/ 46 h 96"/>
                <a:gd name="T80" fmla="*/ 14 w 81"/>
                <a:gd name="T81" fmla="*/ 23 h 96"/>
                <a:gd name="T82" fmla="*/ 30 w 81"/>
                <a:gd name="T83" fmla="*/ 30 h 96"/>
                <a:gd name="T84" fmla="*/ 30 w 81"/>
                <a:gd name="T85" fmla="*/ 30 h 96"/>
                <a:gd name="T86" fmla="*/ 32 w 81"/>
                <a:gd name="T87" fmla="*/ 29 h 96"/>
                <a:gd name="T88" fmla="*/ 32 w 81"/>
                <a:gd name="T89" fmla="*/ 28 h 96"/>
                <a:gd name="T90" fmla="*/ 33 w 81"/>
                <a:gd name="T91" fmla="*/ 13 h 96"/>
                <a:gd name="T92" fmla="*/ 47 w 81"/>
                <a:gd name="T93" fmla="*/ 5 h 96"/>
                <a:gd name="T94" fmla="*/ 52 w 81"/>
                <a:gd name="T95" fmla="*/ 18 h 96"/>
                <a:gd name="T96" fmla="*/ 56 w 81"/>
                <a:gd name="T97" fmla="*/ 28 h 96"/>
                <a:gd name="T98" fmla="*/ 56 w 81"/>
                <a:gd name="T99" fmla="*/ 29 h 96"/>
                <a:gd name="T100" fmla="*/ 58 w 81"/>
                <a:gd name="T101" fmla="*/ 30 h 96"/>
                <a:gd name="T102" fmla="*/ 69 w 81"/>
                <a:gd name="T103" fmla="*/ 23 h 96"/>
                <a:gd name="T104" fmla="*/ 69 w 81"/>
                <a:gd name="T105" fmla="*/ 47 h 96"/>
                <a:gd name="T106" fmla="*/ 42 w 81"/>
                <a:gd name="T107" fmla="*/ 3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1" h="96">
                  <a:moveTo>
                    <a:pt x="72" y="19"/>
                  </a:moveTo>
                  <a:cubicBezTo>
                    <a:pt x="71" y="18"/>
                    <a:pt x="71" y="18"/>
                    <a:pt x="70" y="18"/>
                  </a:cubicBezTo>
                  <a:cubicBezTo>
                    <a:pt x="70" y="18"/>
                    <a:pt x="69" y="18"/>
                    <a:pt x="69" y="19"/>
                  </a:cubicBezTo>
                  <a:cubicBezTo>
                    <a:pt x="66" y="21"/>
                    <a:pt x="62" y="24"/>
                    <a:pt x="60" y="25"/>
                  </a:cubicBezTo>
                  <a:cubicBezTo>
                    <a:pt x="59" y="19"/>
                    <a:pt x="57" y="17"/>
                    <a:pt x="54" y="15"/>
                  </a:cubicBezTo>
                  <a:cubicBezTo>
                    <a:pt x="52" y="13"/>
                    <a:pt x="50" y="11"/>
                    <a:pt x="52" y="3"/>
                  </a:cubicBezTo>
                  <a:cubicBezTo>
                    <a:pt x="52" y="2"/>
                    <a:pt x="52" y="1"/>
                    <a:pt x="51" y="1"/>
                  </a:cubicBezTo>
                  <a:cubicBezTo>
                    <a:pt x="51" y="0"/>
                    <a:pt x="50" y="0"/>
                    <a:pt x="50" y="0"/>
                  </a:cubicBezTo>
                  <a:cubicBezTo>
                    <a:pt x="40" y="2"/>
                    <a:pt x="33" y="5"/>
                    <a:pt x="30" y="10"/>
                  </a:cubicBezTo>
                  <a:cubicBezTo>
                    <a:pt x="27" y="14"/>
                    <a:pt x="26" y="19"/>
                    <a:pt x="27" y="26"/>
                  </a:cubicBezTo>
                  <a:cubicBezTo>
                    <a:pt x="21" y="24"/>
                    <a:pt x="15" y="19"/>
                    <a:pt x="15" y="19"/>
                  </a:cubicBezTo>
                  <a:cubicBezTo>
                    <a:pt x="15" y="18"/>
                    <a:pt x="14" y="18"/>
                    <a:pt x="14" y="18"/>
                  </a:cubicBezTo>
                  <a:cubicBezTo>
                    <a:pt x="13" y="18"/>
                    <a:pt x="13" y="18"/>
                    <a:pt x="12" y="19"/>
                  </a:cubicBezTo>
                  <a:cubicBezTo>
                    <a:pt x="12" y="19"/>
                    <a:pt x="0" y="36"/>
                    <a:pt x="13" y="50"/>
                  </a:cubicBezTo>
                  <a:cubicBezTo>
                    <a:pt x="11" y="54"/>
                    <a:pt x="10" y="59"/>
                    <a:pt x="10" y="64"/>
                  </a:cubicBezTo>
                  <a:cubicBezTo>
                    <a:pt x="10" y="82"/>
                    <a:pt x="24" y="96"/>
                    <a:pt x="42" y="96"/>
                  </a:cubicBezTo>
                  <a:cubicBezTo>
                    <a:pt x="60" y="96"/>
                    <a:pt x="74" y="82"/>
                    <a:pt x="74" y="64"/>
                  </a:cubicBezTo>
                  <a:cubicBezTo>
                    <a:pt x="74" y="59"/>
                    <a:pt x="73" y="55"/>
                    <a:pt x="71" y="51"/>
                  </a:cubicBezTo>
                  <a:cubicBezTo>
                    <a:pt x="81" y="42"/>
                    <a:pt x="76" y="26"/>
                    <a:pt x="72" y="19"/>
                  </a:cubicBezTo>
                  <a:close/>
                  <a:moveTo>
                    <a:pt x="42" y="83"/>
                  </a:moveTo>
                  <a:cubicBezTo>
                    <a:pt x="31" y="83"/>
                    <a:pt x="23" y="75"/>
                    <a:pt x="23" y="64"/>
                  </a:cubicBezTo>
                  <a:cubicBezTo>
                    <a:pt x="23" y="63"/>
                    <a:pt x="23" y="62"/>
                    <a:pt x="25" y="62"/>
                  </a:cubicBezTo>
                  <a:cubicBezTo>
                    <a:pt x="26" y="62"/>
                    <a:pt x="27" y="63"/>
                    <a:pt x="27" y="64"/>
                  </a:cubicBezTo>
                  <a:cubicBezTo>
                    <a:pt x="27" y="72"/>
                    <a:pt x="33" y="79"/>
                    <a:pt x="42" y="79"/>
                  </a:cubicBezTo>
                  <a:cubicBezTo>
                    <a:pt x="43" y="79"/>
                    <a:pt x="44" y="80"/>
                    <a:pt x="44" y="81"/>
                  </a:cubicBezTo>
                  <a:cubicBezTo>
                    <a:pt x="44" y="82"/>
                    <a:pt x="43" y="83"/>
                    <a:pt x="42" y="83"/>
                  </a:cubicBezTo>
                  <a:close/>
                  <a:moveTo>
                    <a:pt x="42" y="74"/>
                  </a:moveTo>
                  <a:cubicBezTo>
                    <a:pt x="37" y="74"/>
                    <a:pt x="32" y="69"/>
                    <a:pt x="32" y="64"/>
                  </a:cubicBezTo>
                  <a:cubicBezTo>
                    <a:pt x="32" y="59"/>
                    <a:pt x="37" y="54"/>
                    <a:pt x="42" y="54"/>
                  </a:cubicBezTo>
                  <a:cubicBezTo>
                    <a:pt x="47" y="54"/>
                    <a:pt x="52" y="59"/>
                    <a:pt x="52" y="64"/>
                  </a:cubicBezTo>
                  <a:cubicBezTo>
                    <a:pt x="52" y="69"/>
                    <a:pt x="47" y="74"/>
                    <a:pt x="42" y="74"/>
                  </a:cubicBezTo>
                  <a:close/>
                  <a:moveTo>
                    <a:pt x="59" y="66"/>
                  </a:moveTo>
                  <a:cubicBezTo>
                    <a:pt x="58" y="66"/>
                    <a:pt x="57" y="65"/>
                    <a:pt x="57" y="64"/>
                  </a:cubicBezTo>
                  <a:cubicBezTo>
                    <a:pt x="57" y="56"/>
                    <a:pt x="50" y="49"/>
                    <a:pt x="42" y="49"/>
                  </a:cubicBezTo>
                  <a:cubicBezTo>
                    <a:pt x="41" y="49"/>
                    <a:pt x="40" y="48"/>
                    <a:pt x="40" y="47"/>
                  </a:cubicBezTo>
                  <a:cubicBezTo>
                    <a:pt x="40" y="46"/>
                    <a:pt x="41" y="45"/>
                    <a:pt x="42" y="45"/>
                  </a:cubicBezTo>
                  <a:cubicBezTo>
                    <a:pt x="53" y="45"/>
                    <a:pt x="61" y="53"/>
                    <a:pt x="61" y="64"/>
                  </a:cubicBezTo>
                  <a:cubicBezTo>
                    <a:pt x="61" y="65"/>
                    <a:pt x="60" y="66"/>
                    <a:pt x="59" y="66"/>
                  </a:cubicBezTo>
                  <a:close/>
                  <a:moveTo>
                    <a:pt x="42" y="32"/>
                  </a:moveTo>
                  <a:cubicBezTo>
                    <a:pt x="31" y="32"/>
                    <a:pt x="21" y="38"/>
                    <a:pt x="15" y="46"/>
                  </a:cubicBezTo>
                  <a:cubicBezTo>
                    <a:pt x="8" y="37"/>
                    <a:pt x="12" y="27"/>
                    <a:pt x="14" y="23"/>
                  </a:cubicBezTo>
                  <a:cubicBezTo>
                    <a:pt x="17" y="26"/>
                    <a:pt x="24" y="30"/>
                    <a:pt x="30" y="30"/>
                  </a:cubicBezTo>
                  <a:cubicBezTo>
                    <a:pt x="30" y="30"/>
                    <a:pt x="30" y="30"/>
                    <a:pt x="30" y="30"/>
                  </a:cubicBezTo>
                  <a:cubicBezTo>
                    <a:pt x="31" y="30"/>
                    <a:pt x="31" y="30"/>
                    <a:pt x="32" y="29"/>
                  </a:cubicBezTo>
                  <a:cubicBezTo>
                    <a:pt x="32" y="29"/>
                    <a:pt x="32" y="28"/>
                    <a:pt x="32" y="28"/>
                  </a:cubicBezTo>
                  <a:cubicBezTo>
                    <a:pt x="30" y="21"/>
                    <a:pt x="31" y="16"/>
                    <a:pt x="33" y="13"/>
                  </a:cubicBezTo>
                  <a:cubicBezTo>
                    <a:pt x="36" y="9"/>
                    <a:pt x="40" y="6"/>
                    <a:pt x="47" y="5"/>
                  </a:cubicBezTo>
                  <a:cubicBezTo>
                    <a:pt x="46" y="12"/>
                    <a:pt x="48" y="15"/>
                    <a:pt x="52" y="18"/>
                  </a:cubicBezTo>
                  <a:cubicBezTo>
                    <a:pt x="54" y="20"/>
                    <a:pt x="56" y="21"/>
                    <a:pt x="56" y="28"/>
                  </a:cubicBezTo>
                  <a:cubicBezTo>
                    <a:pt x="56" y="29"/>
                    <a:pt x="56" y="29"/>
                    <a:pt x="56" y="29"/>
                  </a:cubicBezTo>
                  <a:cubicBezTo>
                    <a:pt x="57" y="30"/>
                    <a:pt x="57" y="30"/>
                    <a:pt x="58" y="30"/>
                  </a:cubicBezTo>
                  <a:cubicBezTo>
                    <a:pt x="61" y="30"/>
                    <a:pt x="67" y="26"/>
                    <a:pt x="69" y="23"/>
                  </a:cubicBezTo>
                  <a:cubicBezTo>
                    <a:pt x="72" y="28"/>
                    <a:pt x="76" y="40"/>
                    <a:pt x="69" y="47"/>
                  </a:cubicBezTo>
                  <a:cubicBezTo>
                    <a:pt x="63" y="38"/>
                    <a:pt x="53" y="32"/>
                    <a:pt x="42"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nvGrpSpPr>
          <p:cNvPr id="186" name="Group 185">
            <a:extLst>
              <a:ext uri="{FF2B5EF4-FFF2-40B4-BE49-F238E27FC236}">
                <a16:creationId xmlns:a16="http://schemas.microsoft.com/office/drawing/2014/main" id="{491FC70E-97AD-4B12-9571-FF3897ED03C6}"/>
              </a:ext>
            </a:extLst>
          </p:cNvPr>
          <p:cNvGrpSpPr/>
          <p:nvPr/>
        </p:nvGrpSpPr>
        <p:grpSpPr>
          <a:xfrm>
            <a:off x="2282091" y="4175979"/>
            <a:ext cx="361950" cy="315913"/>
            <a:chOff x="3390900" y="1458913"/>
            <a:chExt cx="361950" cy="315913"/>
          </a:xfrm>
          <a:solidFill>
            <a:srgbClr val="06427B"/>
          </a:solidFill>
        </p:grpSpPr>
        <p:sp>
          <p:nvSpPr>
            <p:cNvPr id="187" name="Freeform 13">
              <a:extLst>
                <a:ext uri="{FF2B5EF4-FFF2-40B4-BE49-F238E27FC236}">
                  <a16:creationId xmlns:a16="http://schemas.microsoft.com/office/drawing/2014/main" id="{64E8D4C7-84CF-4D0A-82D9-6F51784B9436}"/>
                </a:ext>
              </a:extLst>
            </p:cNvPr>
            <p:cNvSpPr>
              <a:spLocks noEditPoints="1"/>
            </p:cNvSpPr>
            <p:nvPr/>
          </p:nvSpPr>
          <p:spPr bwMode="auto">
            <a:xfrm>
              <a:off x="3390900" y="1684338"/>
              <a:ext cx="361950" cy="90488"/>
            </a:xfrm>
            <a:custGeom>
              <a:avLst/>
              <a:gdLst>
                <a:gd name="T0" fmla="*/ 4 w 96"/>
                <a:gd name="T1" fmla="*/ 0 h 24"/>
                <a:gd name="T2" fmla="*/ 0 w 96"/>
                <a:gd name="T3" fmla="*/ 0 h 24"/>
                <a:gd name="T4" fmla="*/ 0 w 96"/>
                <a:gd name="T5" fmla="*/ 8 h 24"/>
                <a:gd name="T6" fmla="*/ 8 w 96"/>
                <a:gd name="T7" fmla="*/ 16 h 24"/>
                <a:gd name="T8" fmla="*/ 46 w 96"/>
                <a:gd name="T9" fmla="*/ 16 h 24"/>
                <a:gd name="T10" fmla="*/ 46 w 96"/>
                <a:gd name="T11" fmla="*/ 20 h 24"/>
                <a:gd name="T12" fmla="*/ 20 w 96"/>
                <a:gd name="T13" fmla="*/ 20 h 24"/>
                <a:gd name="T14" fmla="*/ 18 w 96"/>
                <a:gd name="T15" fmla="*/ 22 h 24"/>
                <a:gd name="T16" fmla="*/ 20 w 96"/>
                <a:gd name="T17" fmla="*/ 24 h 24"/>
                <a:gd name="T18" fmla="*/ 76 w 96"/>
                <a:gd name="T19" fmla="*/ 24 h 24"/>
                <a:gd name="T20" fmla="*/ 78 w 96"/>
                <a:gd name="T21" fmla="*/ 22 h 24"/>
                <a:gd name="T22" fmla="*/ 76 w 96"/>
                <a:gd name="T23" fmla="*/ 20 h 24"/>
                <a:gd name="T24" fmla="*/ 50 w 96"/>
                <a:gd name="T25" fmla="*/ 20 h 24"/>
                <a:gd name="T26" fmla="*/ 50 w 96"/>
                <a:gd name="T27" fmla="*/ 16 h 24"/>
                <a:gd name="T28" fmla="*/ 88 w 96"/>
                <a:gd name="T29" fmla="*/ 16 h 24"/>
                <a:gd name="T30" fmla="*/ 96 w 96"/>
                <a:gd name="T31" fmla="*/ 8 h 24"/>
                <a:gd name="T32" fmla="*/ 96 w 96"/>
                <a:gd name="T33" fmla="*/ 0 h 24"/>
                <a:gd name="T34" fmla="*/ 92 w 96"/>
                <a:gd name="T35" fmla="*/ 0 h 24"/>
                <a:gd name="T36" fmla="*/ 4 w 96"/>
                <a:gd name="T37" fmla="*/ 0 h 24"/>
                <a:gd name="T38" fmla="*/ 48 w 96"/>
                <a:gd name="T39" fmla="*/ 2 h 24"/>
                <a:gd name="T40" fmla="*/ 52 w 96"/>
                <a:gd name="T41" fmla="*/ 6 h 24"/>
                <a:gd name="T42" fmla="*/ 48 w 96"/>
                <a:gd name="T43" fmla="*/ 10 h 24"/>
                <a:gd name="T44" fmla="*/ 44 w 96"/>
                <a:gd name="T45" fmla="*/ 6 h 24"/>
                <a:gd name="T46" fmla="*/ 48 w 96"/>
                <a:gd name="T47" fmla="*/ 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6" h="24">
                  <a:moveTo>
                    <a:pt x="4" y="0"/>
                  </a:moveTo>
                  <a:cubicBezTo>
                    <a:pt x="0" y="0"/>
                    <a:pt x="0" y="0"/>
                    <a:pt x="0" y="0"/>
                  </a:cubicBezTo>
                  <a:cubicBezTo>
                    <a:pt x="0" y="8"/>
                    <a:pt x="0" y="8"/>
                    <a:pt x="0" y="8"/>
                  </a:cubicBezTo>
                  <a:cubicBezTo>
                    <a:pt x="0" y="12"/>
                    <a:pt x="4" y="16"/>
                    <a:pt x="8" y="16"/>
                  </a:cubicBezTo>
                  <a:cubicBezTo>
                    <a:pt x="46" y="16"/>
                    <a:pt x="46" y="16"/>
                    <a:pt x="46" y="16"/>
                  </a:cubicBezTo>
                  <a:cubicBezTo>
                    <a:pt x="46" y="20"/>
                    <a:pt x="46" y="20"/>
                    <a:pt x="46" y="20"/>
                  </a:cubicBezTo>
                  <a:cubicBezTo>
                    <a:pt x="20" y="20"/>
                    <a:pt x="20" y="20"/>
                    <a:pt x="20" y="20"/>
                  </a:cubicBezTo>
                  <a:cubicBezTo>
                    <a:pt x="19" y="20"/>
                    <a:pt x="18" y="21"/>
                    <a:pt x="18" y="22"/>
                  </a:cubicBezTo>
                  <a:cubicBezTo>
                    <a:pt x="18" y="23"/>
                    <a:pt x="19" y="24"/>
                    <a:pt x="20" y="24"/>
                  </a:cubicBezTo>
                  <a:cubicBezTo>
                    <a:pt x="76" y="24"/>
                    <a:pt x="76" y="24"/>
                    <a:pt x="76" y="24"/>
                  </a:cubicBezTo>
                  <a:cubicBezTo>
                    <a:pt x="77" y="24"/>
                    <a:pt x="78" y="23"/>
                    <a:pt x="78" y="22"/>
                  </a:cubicBezTo>
                  <a:cubicBezTo>
                    <a:pt x="78" y="21"/>
                    <a:pt x="77" y="20"/>
                    <a:pt x="76" y="20"/>
                  </a:cubicBezTo>
                  <a:cubicBezTo>
                    <a:pt x="50" y="20"/>
                    <a:pt x="50" y="20"/>
                    <a:pt x="50" y="20"/>
                  </a:cubicBezTo>
                  <a:cubicBezTo>
                    <a:pt x="50" y="16"/>
                    <a:pt x="50" y="16"/>
                    <a:pt x="50" y="16"/>
                  </a:cubicBezTo>
                  <a:cubicBezTo>
                    <a:pt x="88" y="16"/>
                    <a:pt x="88" y="16"/>
                    <a:pt x="88" y="16"/>
                  </a:cubicBezTo>
                  <a:cubicBezTo>
                    <a:pt x="92" y="16"/>
                    <a:pt x="96" y="12"/>
                    <a:pt x="96" y="8"/>
                  </a:cubicBezTo>
                  <a:cubicBezTo>
                    <a:pt x="96" y="0"/>
                    <a:pt x="96" y="0"/>
                    <a:pt x="96" y="0"/>
                  </a:cubicBezTo>
                  <a:cubicBezTo>
                    <a:pt x="92" y="0"/>
                    <a:pt x="92" y="0"/>
                    <a:pt x="92" y="0"/>
                  </a:cubicBezTo>
                  <a:lnTo>
                    <a:pt x="4" y="0"/>
                  </a:lnTo>
                  <a:close/>
                  <a:moveTo>
                    <a:pt x="48" y="2"/>
                  </a:moveTo>
                  <a:cubicBezTo>
                    <a:pt x="50" y="2"/>
                    <a:pt x="52" y="4"/>
                    <a:pt x="52" y="6"/>
                  </a:cubicBezTo>
                  <a:cubicBezTo>
                    <a:pt x="52" y="8"/>
                    <a:pt x="50" y="10"/>
                    <a:pt x="48" y="10"/>
                  </a:cubicBezTo>
                  <a:cubicBezTo>
                    <a:pt x="46" y="10"/>
                    <a:pt x="44" y="8"/>
                    <a:pt x="44" y="6"/>
                  </a:cubicBezTo>
                  <a:cubicBezTo>
                    <a:pt x="44" y="4"/>
                    <a:pt x="46" y="2"/>
                    <a:pt x="4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88" name="Freeform 14">
              <a:extLst>
                <a:ext uri="{FF2B5EF4-FFF2-40B4-BE49-F238E27FC236}">
                  <a16:creationId xmlns:a16="http://schemas.microsoft.com/office/drawing/2014/main" id="{485C602E-DDD8-4597-BA15-F5E17660943F}"/>
                </a:ext>
              </a:extLst>
            </p:cNvPr>
            <p:cNvSpPr>
              <a:spLocks/>
            </p:cNvSpPr>
            <p:nvPr/>
          </p:nvSpPr>
          <p:spPr bwMode="auto">
            <a:xfrm>
              <a:off x="3390900" y="1458913"/>
              <a:ext cx="361950" cy="209550"/>
            </a:xfrm>
            <a:custGeom>
              <a:avLst/>
              <a:gdLst>
                <a:gd name="T0" fmla="*/ 88 w 96"/>
                <a:gd name="T1" fmla="*/ 0 h 56"/>
                <a:gd name="T2" fmla="*/ 8 w 96"/>
                <a:gd name="T3" fmla="*/ 0 h 56"/>
                <a:gd name="T4" fmla="*/ 0 w 96"/>
                <a:gd name="T5" fmla="*/ 8 h 56"/>
                <a:gd name="T6" fmla="*/ 0 w 96"/>
                <a:gd name="T7" fmla="*/ 56 h 56"/>
                <a:gd name="T8" fmla="*/ 4 w 96"/>
                <a:gd name="T9" fmla="*/ 56 h 56"/>
                <a:gd name="T10" fmla="*/ 92 w 96"/>
                <a:gd name="T11" fmla="*/ 56 h 56"/>
                <a:gd name="T12" fmla="*/ 96 w 96"/>
                <a:gd name="T13" fmla="*/ 56 h 56"/>
                <a:gd name="T14" fmla="*/ 96 w 96"/>
                <a:gd name="T15" fmla="*/ 8 h 56"/>
                <a:gd name="T16" fmla="*/ 88 w 96"/>
                <a:gd name="T17"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56">
                  <a:moveTo>
                    <a:pt x="88" y="0"/>
                  </a:moveTo>
                  <a:cubicBezTo>
                    <a:pt x="8" y="0"/>
                    <a:pt x="8" y="0"/>
                    <a:pt x="8" y="0"/>
                  </a:cubicBezTo>
                  <a:cubicBezTo>
                    <a:pt x="4" y="0"/>
                    <a:pt x="0" y="4"/>
                    <a:pt x="0" y="8"/>
                  </a:cubicBezTo>
                  <a:cubicBezTo>
                    <a:pt x="0" y="56"/>
                    <a:pt x="0" y="56"/>
                    <a:pt x="0" y="56"/>
                  </a:cubicBezTo>
                  <a:cubicBezTo>
                    <a:pt x="4" y="56"/>
                    <a:pt x="4" y="56"/>
                    <a:pt x="4" y="56"/>
                  </a:cubicBezTo>
                  <a:cubicBezTo>
                    <a:pt x="92" y="56"/>
                    <a:pt x="92" y="56"/>
                    <a:pt x="92" y="56"/>
                  </a:cubicBezTo>
                  <a:cubicBezTo>
                    <a:pt x="96" y="56"/>
                    <a:pt x="96" y="56"/>
                    <a:pt x="96" y="56"/>
                  </a:cubicBezTo>
                  <a:cubicBezTo>
                    <a:pt x="96" y="8"/>
                    <a:pt x="96" y="8"/>
                    <a:pt x="96" y="8"/>
                  </a:cubicBezTo>
                  <a:cubicBezTo>
                    <a:pt x="96" y="4"/>
                    <a:pt x="92" y="0"/>
                    <a:pt x="8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nvGrpSpPr>
          <p:cNvPr id="189" name="Group 188">
            <a:extLst>
              <a:ext uri="{FF2B5EF4-FFF2-40B4-BE49-F238E27FC236}">
                <a16:creationId xmlns:a16="http://schemas.microsoft.com/office/drawing/2014/main" id="{EBCE1C5A-4F11-4448-8A8B-8D8B6AB0E79A}"/>
              </a:ext>
            </a:extLst>
          </p:cNvPr>
          <p:cNvGrpSpPr/>
          <p:nvPr/>
        </p:nvGrpSpPr>
        <p:grpSpPr>
          <a:xfrm>
            <a:off x="4099352" y="3784136"/>
            <a:ext cx="360362" cy="363538"/>
            <a:chOff x="4862513" y="2882900"/>
            <a:chExt cx="360362" cy="363538"/>
          </a:xfrm>
          <a:solidFill>
            <a:srgbClr val="06427B"/>
          </a:solidFill>
        </p:grpSpPr>
        <p:sp>
          <p:nvSpPr>
            <p:cNvPr id="190" name="Freeform 96">
              <a:extLst>
                <a:ext uri="{FF2B5EF4-FFF2-40B4-BE49-F238E27FC236}">
                  <a16:creationId xmlns:a16="http://schemas.microsoft.com/office/drawing/2014/main" id="{A5DB98BB-DA10-40B4-A78C-9B193017A6A1}"/>
                </a:ext>
              </a:extLst>
            </p:cNvPr>
            <p:cNvSpPr>
              <a:spLocks noEditPoints="1"/>
            </p:cNvSpPr>
            <p:nvPr/>
          </p:nvSpPr>
          <p:spPr bwMode="auto">
            <a:xfrm>
              <a:off x="4862513" y="2882900"/>
              <a:ext cx="255588" cy="333375"/>
            </a:xfrm>
            <a:custGeom>
              <a:avLst/>
              <a:gdLst>
                <a:gd name="T0" fmla="*/ 60 w 68"/>
                <a:gd name="T1" fmla="*/ 78 h 88"/>
                <a:gd name="T2" fmla="*/ 56 w 68"/>
                <a:gd name="T3" fmla="*/ 72 h 88"/>
                <a:gd name="T4" fmla="*/ 8 w 68"/>
                <a:gd name="T5" fmla="*/ 72 h 88"/>
                <a:gd name="T6" fmla="*/ 8 w 68"/>
                <a:gd name="T7" fmla="*/ 8 h 88"/>
                <a:gd name="T8" fmla="*/ 60 w 68"/>
                <a:gd name="T9" fmla="*/ 8 h 88"/>
                <a:gd name="T10" fmla="*/ 60 w 68"/>
                <a:gd name="T11" fmla="*/ 50 h 88"/>
                <a:gd name="T12" fmla="*/ 60 w 68"/>
                <a:gd name="T13" fmla="*/ 50 h 88"/>
                <a:gd name="T14" fmla="*/ 67 w 68"/>
                <a:gd name="T15" fmla="*/ 53 h 88"/>
                <a:gd name="T16" fmla="*/ 67 w 68"/>
                <a:gd name="T17" fmla="*/ 53 h 88"/>
                <a:gd name="T18" fmla="*/ 68 w 68"/>
                <a:gd name="T19" fmla="*/ 54 h 88"/>
                <a:gd name="T20" fmla="*/ 68 w 68"/>
                <a:gd name="T21" fmla="*/ 26 h 88"/>
                <a:gd name="T22" fmla="*/ 68 w 68"/>
                <a:gd name="T23" fmla="*/ 8 h 88"/>
                <a:gd name="T24" fmla="*/ 60 w 68"/>
                <a:gd name="T25" fmla="*/ 0 h 88"/>
                <a:gd name="T26" fmla="*/ 8 w 68"/>
                <a:gd name="T27" fmla="*/ 0 h 88"/>
                <a:gd name="T28" fmla="*/ 0 w 68"/>
                <a:gd name="T29" fmla="*/ 8 h 88"/>
                <a:gd name="T30" fmla="*/ 0 w 68"/>
                <a:gd name="T31" fmla="*/ 80 h 88"/>
                <a:gd name="T32" fmla="*/ 8 w 68"/>
                <a:gd name="T33" fmla="*/ 88 h 88"/>
                <a:gd name="T34" fmla="*/ 8 w 68"/>
                <a:gd name="T35" fmla="*/ 88 h 88"/>
                <a:gd name="T36" fmla="*/ 63 w 68"/>
                <a:gd name="T37" fmla="*/ 88 h 88"/>
                <a:gd name="T38" fmla="*/ 60 w 68"/>
                <a:gd name="T39" fmla="*/ 80 h 88"/>
                <a:gd name="T40" fmla="*/ 60 w 68"/>
                <a:gd name="T41" fmla="*/ 78 h 88"/>
                <a:gd name="T42" fmla="*/ 20 w 68"/>
                <a:gd name="T43" fmla="*/ 80 h 88"/>
                <a:gd name="T44" fmla="*/ 18 w 68"/>
                <a:gd name="T45" fmla="*/ 78 h 88"/>
                <a:gd name="T46" fmla="*/ 20 w 68"/>
                <a:gd name="T47" fmla="*/ 76 h 88"/>
                <a:gd name="T48" fmla="*/ 22 w 68"/>
                <a:gd name="T49" fmla="*/ 78 h 88"/>
                <a:gd name="T50" fmla="*/ 20 w 68"/>
                <a:gd name="T51" fmla="*/ 80 h 88"/>
                <a:gd name="T52" fmla="*/ 38 w 68"/>
                <a:gd name="T53" fmla="*/ 80 h 88"/>
                <a:gd name="T54" fmla="*/ 26 w 68"/>
                <a:gd name="T55" fmla="*/ 80 h 88"/>
                <a:gd name="T56" fmla="*/ 26 w 68"/>
                <a:gd name="T57" fmla="*/ 76 h 88"/>
                <a:gd name="T58" fmla="*/ 38 w 68"/>
                <a:gd name="T59" fmla="*/ 76 h 88"/>
                <a:gd name="T60" fmla="*/ 38 w 68"/>
                <a:gd name="T61" fmla="*/ 80 h 88"/>
                <a:gd name="T62" fmla="*/ 44 w 68"/>
                <a:gd name="T63" fmla="*/ 80 h 88"/>
                <a:gd name="T64" fmla="*/ 42 w 68"/>
                <a:gd name="T65" fmla="*/ 78 h 88"/>
                <a:gd name="T66" fmla="*/ 44 w 68"/>
                <a:gd name="T67" fmla="*/ 76 h 88"/>
                <a:gd name="T68" fmla="*/ 46 w 68"/>
                <a:gd name="T69" fmla="*/ 78 h 88"/>
                <a:gd name="T70" fmla="*/ 44 w 68"/>
                <a:gd name="T71" fmla="*/ 8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8" h="88">
                  <a:moveTo>
                    <a:pt x="60" y="78"/>
                  </a:moveTo>
                  <a:cubicBezTo>
                    <a:pt x="56" y="72"/>
                    <a:pt x="56" y="72"/>
                    <a:pt x="56" y="72"/>
                  </a:cubicBezTo>
                  <a:cubicBezTo>
                    <a:pt x="8" y="72"/>
                    <a:pt x="8" y="72"/>
                    <a:pt x="8" y="72"/>
                  </a:cubicBezTo>
                  <a:cubicBezTo>
                    <a:pt x="8" y="8"/>
                    <a:pt x="8" y="8"/>
                    <a:pt x="8" y="8"/>
                  </a:cubicBezTo>
                  <a:cubicBezTo>
                    <a:pt x="60" y="8"/>
                    <a:pt x="60" y="8"/>
                    <a:pt x="60" y="8"/>
                  </a:cubicBezTo>
                  <a:cubicBezTo>
                    <a:pt x="60" y="50"/>
                    <a:pt x="60" y="50"/>
                    <a:pt x="60" y="50"/>
                  </a:cubicBezTo>
                  <a:cubicBezTo>
                    <a:pt x="60" y="50"/>
                    <a:pt x="60" y="50"/>
                    <a:pt x="60" y="50"/>
                  </a:cubicBezTo>
                  <a:cubicBezTo>
                    <a:pt x="63" y="50"/>
                    <a:pt x="65" y="51"/>
                    <a:pt x="67" y="53"/>
                  </a:cubicBezTo>
                  <a:cubicBezTo>
                    <a:pt x="67" y="53"/>
                    <a:pt x="67" y="53"/>
                    <a:pt x="67" y="53"/>
                  </a:cubicBezTo>
                  <a:cubicBezTo>
                    <a:pt x="68" y="54"/>
                    <a:pt x="68" y="54"/>
                    <a:pt x="68" y="54"/>
                  </a:cubicBezTo>
                  <a:cubicBezTo>
                    <a:pt x="68" y="26"/>
                    <a:pt x="68" y="26"/>
                    <a:pt x="68" y="26"/>
                  </a:cubicBezTo>
                  <a:cubicBezTo>
                    <a:pt x="68" y="8"/>
                    <a:pt x="68" y="8"/>
                    <a:pt x="68" y="8"/>
                  </a:cubicBezTo>
                  <a:cubicBezTo>
                    <a:pt x="68" y="4"/>
                    <a:pt x="64" y="0"/>
                    <a:pt x="60" y="0"/>
                  </a:cubicBezTo>
                  <a:cubicBezTo>
                    <a:pt x="8" y="0"/>
                    <a:pt x="8" y="0"/>
                    <a:pt x="8" y="0"/>
                  </a:cubicBezTo>
                  <a:cubicBezTo>
                    <a:pt x="4" y="0"/>
                    <a:pt x="0" y="4"/>
                    <a:pt x="0" y="8"/>
                  </a:cubicBezTo>
                  <a:cubicBezTo>
                    <a:pt x="0" y="80"/>
                    <a:pt x="0" y="80"/>
                    <a:pt x="0" y="80"/>
                  </a:cubicBezTo>
                  <a:cubicBezTo>
                    <a:pt x="0" y="84"/>
                    <a:pt x="4" y="88"/>
                    <a:pt x="8" y="88"/>
                  </a:cubicBezTo>
                  <a:cubicBezTo>
                    <a:pt x="8" y="88"/>
                    <a:pt x="8" y="88"/>
                    <a:pt x="8" y="88"/>
                  </a:cubicBezTo>
                  <a:cubicBezTo>
                    <a:pt x="63" y="88"/>
                    <a:pt x="63" y="88"/>
                    <a:pt x="63" y="88"/>
                  </a:cubicBezTo>
                  <a:cubicBezTo>
                    <a:pt x="61" y="85"/>
                    <a:pt x="60" y="82"/>
                    <a:pt x="60" y="80"/>
                  </a:cubicBezTo>
                  <a:lnTo>
                    <a:pt x="60" y="78"/>
                  </a:lnTo>
                  <a:close/>
                  <a:moveTo>
                    <a:pt x="20" y="80"/>
                  </a:moveTo>
                  <a:cubicBezTo>
                    <a:pt x="19" y="80"/>
                    <a:pt x="18" y="79"/>
                    <a:pt x="18" y="78"/>
                  </a:cubicBezTo>
                  <a:cubicBezTo>
                    <a:pt x="18" y="77"/>
                    <a:pt x="19" y="76"/>
                    <a:pt x="20" y="76"/>
                  </a:cubicBezTo>
                  <a:cubicBezTo>
                    <a:pt x="21" y="76"/>
                    <a:pt x="22" y="77"/>
                    <a:pt x="22" y="78"/>
                  </a:cubicBezTo>
                  <a:cubicBezTo>
                    <a:pt x="22" y="79"/>
                    <a:pt x="21" y="80"/>
                    <a:pt x="20" y="80"/>
                  </a:cubicBezTo>
                  <a:close/>
                  <a:moveTo>
                    <a:pt x="38" y="80"/>
                  </a:moveTo>
                  <a:cubicBezTo>
                    <a:pt x="26" y="80"/>
                    <a:pt x="26" y="80"/>
                    <a:pt x="26" y="80"/>
                  </a:cubicBezTo>
                  <a:cubicBezTo>
                    <a:pt x="26" y="76"/>
                    <a:pt x="26" y="76"/>
                    <a:pt x="26" y="76"/>
                  </a:cubicBezTo>
                  <a:cubicBezTo>
                    <a:pt x="38" y="76"/>
                    <a:pt x="38" y="76"/>
                    <a:pt x="38" y="76"/>
                  </a:cubicBezTo>
                  <a:lnTo>
                    <a:pt x="38" y="80"/>
                  </a:lnTo>
                  <a:close/>
                  <a:moveTo>
                    <a:pt x="44" y="80"/>
                  </a:moveTo>
                  <a:cubicBezTo>
                    <a:pt x="43" y="80"/>
                    <a:pt x="42" y="79"/>
                    <a:pt x="42" y="78"/>
                  </a:cubicBezTo>
                  <a:cubicBezTo>
                    <a:pt x="42" y="77"/>
                    <a:pt x="43" y="76"/>
                    <a:pt x="44" y="76"/>
                  </a:cubicBezTo>
                  <a:cubicBezTo>
                    <a:pt x="45" y="76"/>
                    <a:pt x="46" y="77"/>
                    <a:pt x="46" y="78"/>
                  </a:cubicBezTo>
                  <a:cubicBezTo>
                    <a:pt x="46" y="79"/>
                    <a:pt x="45" y="80"/>
                    <a:pt x="44"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91" name="Freeform 97">
              <a:extLst>
                <a:ext uri="{FF2B5EF4-FFF2-40B4-BE49-F238E27FC236}">
                  <a16:creationId xmlns:a16="http://schemas.microsoft.com/office/drawing/2014/main" id="{F2884457-0E70-42FE-A1A1-B667E1763C23}"/>
                </a:ext>
              </a:extLst>
            </p:cNvPr>
            <p:cNvSpPr>
              <a:spLocks/>
            </p:cNvSpPr>
            <p:nvPr/>
          </p:nvSpPr>
          <p:spPr bwMode="auto">
            <a:xfrm>
              <a:off x="5060950" y="3005138"/>
              <a:ext cx="161925" cy="241300"/>
            </a:xfrm>
            <a:custGeom>
              <a:avLst/>
              <a:gdLst>
                <a:gd name="T0" fmla="*/ 42 w 43"/>
                <a:gd name="T1" fmla="*/ 61 h 64"/>
                <a:gd name="T2" fmla="*/ 31 w 43"/>
                <a:gd name="T3" fmla="*/ 46 h 64"/>
                <a:gd name="T4" fmla="*/ 31 w 43"/>
                <a:gd name="T5" fmla="*/ 46 h 64"/>
                <a:gd name="T6" fmla="*/ 31 w 43"/>
                <a:gd name="T7" fmla="*/ 45 h 64"/>
                <a:gd name="T8" fmla="*/ 31 w 43"/>
                <a:gd name="T9" fmla="*/ 45 h 64"/>
                <a:gd name="T10" fmla="*/ 31 w 43"/>
                <a:gd name="T11" fmla="*/ 18 h 64"/>
                <a:gd name="T12" fmla="*/ 22 w 43"/>
                <a:gd name="T13" fmla="*/ 1 h 64"/>
                <a:gd name="T14" fmla="*/ 22 w 43"/>
                <a:gd name="T15" fmla="*/ 1 h 64"/>
                <a:gd name="T16" fmla="*/ 20 w 43"/>
                <a:gd name="T17" fmla="*/ 0 h 64"/>
                <a:gd name="T18" fmla="*/ 19 w 43"/>
                <a:gd name="T19" fmla="*/ 2 h 64"/>
                <a:gd name="T20" fmla="*/ 19 w 43"/>
                <a:gd name="T21" fmla="*/ 27 h 64"/>
                <a:gd name="T22" fmla="*/ 19 w 43"/>
                <a:gd name="T23" fmla="*/ 33 h 64"/>
                <a:gd name="T24" fmla="*/ 15 w 43"/>
                <a:gd name="T25" fmla="*/ 28 h 64"/>
                <a:gd name="T26" fmla="*/ 15 w 43"/>
                <a:gd name="T27" fmla="*/ 28 h 64"/>
                <a:gd name="T28" fmla="*/ 11 w 43"/>
                <a:gd name="T29" fmla="*/ 24 h 64"/>
                <a:gd name="T30" fmla="*/ 3 w 43"/>
                <a:gd name="T31" fmla="*/ 24 h 64"/>
                <a:gd name="T32" fmla="*/ 2 w 43"/>
                <a:gd name="T33" fmla="*/ 32 h 64"/>
                <a:gd name="T34" fmla="*/ 7 w 43"/>
                <a:gd name="T35" fmla="*/ 39 h 64"/>
                <a:gd name="T36" fmla="*/ 7 w 43"/>
                <a:gd name="T37" fmla="*/ 39 h 64"/>
                <a:gd name="T38" fmla="*/ 11 w 43"/>
                <a:gd name="T39" fmla="*/ 44 h 64"/>
                <a:gd name="T40" fmla="*/ 11 w 43"/>
                <a:gd name="T41" fmla="*/ 45 h 64"/>
                <a:gd name="T42" fmla="*/ 11 w 43"/>
                <a:gd name="T43" fmla="*/ 48 h 64"/>
                <a:gd name="T44" fmla="*/ 14 w 43"/>
                <a:gd name="T45" fmla="*/ 56 h 64"/>
                <a:gd name="T46" fmla="*/ 14 w 43"/>
                <a:gd name="T47" fmla="*/ 56 h 64"/>
                <a:gd name="T48" fmla="*/ 19 w 43"/>
                <a:gd name="T49" fmla="*/ 63 h 64"/>
                <a:gd name="T50" fmla="*/ 21 w 43"/>
                <a:gd name="T51" fmla="*/ 64 h 64"/>
                <a:gd name="T52" fmla="*/ 41 w 43"/>
                <a:gd name="T53" fmla="*/ 64 h 64"/>
                <a:gd name="T54" fmla="*/ 41 w 43"/>
                <a:gd name="T55" fmla="*/ 64 h 64"/>
                <a:gd name="T56" fmla="*/ 43 w 43"/>
                <a:gd name="T57" fmla="*/ 62 h 64"/>
                <a:gd name="T58" fmla="*/ 42 w 43"/>
                <a:gd name="T59" fmla="*/ 6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3" h="64">
                  <a:moveTo>
                    <a:pt x="42" y="61"/>
                  </a:moveTo>
                  <a:cubicBezTo>
                    <a:pt x="35" y="51"/>
                    <a:pt x="38" y="55"/>
                    <a:pt x="31" y="46"/>
                  </a:cubicBezTo>
                  <a:cubicBezTo>
                    <a:pt x="31" y="46"/>
                    <a:pt x="31" y="46"/>
                    <a:pt x="31" y="46"/>
                  </a:cubicBezTo>
                  <a:cubicBezTo>
                    <a:pt x="31" y="45"/>
                    <a:pt x="31" y="45"/>
                    <a:pt x="31" y="45"/>
                  </a:cubicBezTo>
                  <a:cubicBezTo>
                    <a:pt x="31" y="45"/>
                    <a:pt x="31" y="45"/>
                    <a:pt x="31" y="45"/>
                  </a:cubicBezTo>
                  <a:cubicBezTo>
                    <a:pt x="31" y="18"/>
                    <a:pt x="31" y="18"/>
                    <a:pt x="31" y="18"/>
                  </a:cubicBezTo>
                  <a:cubicBezTo>
                    <a:pt x="31" y="11"/>
                    <a:pt x="30" y="8"/>
                    <a:pt x="22" y="1"/>
                  </a:cubicBezTo>
                  <a:cubicBezTo>
                    <a:pt x="22" y="1"/>
                    <a:pt x="22" y="1"/>
                    <a:pt x="22" y="1"/>
                  </a:cubicBezTo>
                  <a:cubicBezTo>
                    <a:pt x="22" y="0"/>
                    <a:pt x="21" y="0"/>
                    <a:pt x="20" y="0"/>
                  </a:cubicBezTo>
                  <a:cubicBezTo>
                    <a:pt x="19" y="1"/>
                    <a:pt x="19" y="1"/>
                    <a:pt x="19" y="2"/>
                  </a:cubicBezTo>
                  <a:cubicBezTo>
                    <a:pt x="19" y="27"/>
                    <a:pt x="19" y="27"/>
                    <a:pt x="19" y="27"/>
                  </a:cubicBezTo>
                  <a:cubicBezTo>
                    <a:pt x="19" y="33"/>
                    <a:pt x="19" y="33"/>
                    <a:pt x="19" y="33"/>
                  </a:cubicBezTo>
                  <a:cubicBezTo>
                    <a:pt x="15" y="28"/>
                    <a:pt x="15" y="28"/>
                    <a:pt x="15" y="28"/>
                  </a:cubicBezTo>
                  <a:cubicBezTo>
                    <a:pt x="15" y="28"/>
                    <a:pt x="15" y="28"/>
                    <a:pt x="15" y="28"/>
                  </a:cubicBezTo>
                  <a:cubicBezTo>
                    <a:pt x="11" y="24"/>
                    <a:pt x="11" y="24"/>
                    <a:pt x="11" y="24"/>
                  </a:cubicBezTo>
                  <a:cubicBezTo>
                    <a:pt x="9" y="21"/>
                    <a:pt x="5" y="21"/>
                    <a:pt x="3" y="24"/>
                  </a:cubicBezTo>
                  <a:cubicBezTo>
                    <a:pt x="0" y="26"/>
                    <a:pt x="1" y="30"/>
                    <a:pt x="2" y="32"/>
                  </a:cubicBezTo>
                  <a:cubicBezTo>
                    <a:pt x="7" y="39"/>
                    <a:pt x="7" y="39"/>
                    <a:pt x="7" y="39"/>
                  </a:cubicBezTo>
                  <a:cubicBezTo>
                    <a:pt x="7" y="39"/>
                    <a:pt x="7" y="39"/>
                    <a:pt x="7" y="39"/>
                  </a:cubicBezTo>
                  <a:cubicBezTo>
                    <a:pt x="11" y="44"/>
                    <a:pt x="11" y="44"/>
                    <a:pt x="11" y="44"/>
                  </a:cubicBezTo>
                  <a:cubicBezTo>
                    <a:pt x="11" y="44"/>
                    <a:pt x="11" y="45"/>
                    <a:pt x="11" y="45"/>
                  </a:cubicBezTo>
                  <a:cubicBezTo>
                    <a:pt x="11" y="48"/>
                    <a:pt x="11" y="48"/>
                    <a:pt x="11" y="48"/>
                  </a:cubicBezTo>
                  <a:cubicBezTo>
                    <a:pt x="11" y="50"/>
                    <a:pt x="12" y="53"/>
                    <a:pt x="14" y="56"/>
                  </a:cubicBezTo>
                  <a:cubicBezTo>
                    <a:pt x="14" y="56"/>
                    <a:pt x="14" y="56"/>
                    <a:pt x="14" y="56"/>
                  </a:cubicBezTo>
                  <a:cubicBezTo>
                    <a:pt x="16" y="59"/>
                    <a:pt x="18" y="61"/>
                    <a:pt x="19" y="63"/>
                  </a:cubicBezTo>
                  <a:cubicBezTo>
                    <a:pt x="20" y="64"/>
                    <a:pt x="20" y="64"/>
                    <a:pt x="21" y="64"/>
                  </a:cubicBezTo>
                  <a:cubicBezTo>
                    <a:pt x="41" y="64"/>
                    <a:pt x="41" y="64"/>
                    <a:pt x="41" y="64"/>
                  </a:cubicBezTo>
                  <a:cubicBezTo>
                    <a:pt x="41" y="64"/>
                    <a:pt x="41" y="64"/>
                    <a:pt x="41" y="64"/>
                  </a:cubicBezTo>
                  <a:cubicBezTo>
                    <a:pt x="42" y="64"/>
                    <a:pt x="43" y="63"/>
                    <a:pt x="43" y="62"/>
                  </a:cubicBezTo>
                  <a:cubicBezTo>
                    <a:pt x="43" y="61"/>
                    <a:pt x="43" y="61"/>
                    <a:pt x="42"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92" name="Rectangle 98">
              <a:extLst>
                <a:ext uri="{FF2B5EF4-FFF2-40B4-BE49-F238E27FC236}">
                  <a16:creationId xmlns:a16="http://schemas.microsoft.com/office/drawing/2014/main" id="{624C8F0B-BC2E-4AA7-98FC-E068A65515F3}"/>
                </a:ext>
              </a:extLst>
            </p:cNvPr>
            <p:cNvSpPr>
              <a:spLocks noChangeArrowheads="1"/>
            </p:cNvSpPr>
            <p:nvPr/>
          </p:nvSpPr>
          <p:spPr bwMode="auto">
            <a:xfrm>
              <a:off x="4937125" y="3079750"/>
              <a:ext cx="104775" cy="158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93" name="Rectangle 99">
              <a:extLst>
                <a:ext uri="{FF2B5EF4-FFF2-40B4-BE49-F238E27FC236}">
                  <a16:creationId xmlns:a16="http://schemas.microsoft.com/office/drawing/2014/main" id="{EF68FDA4-FD27-4529-A4C2-DCE2CE044804}"/>
                </a:ext>
              </a:extLst>
            </p:cNvPr>
            <p:cNvSpPr>
              <a:spLocks noChangeArrowheads="1"/>
            </p:cNvSpPr>
            <p:nvPr/>
          </p:nvSpPr>
          <p:spPr bwMode="auto">
            <a:xfrm>
              <a:off x="4937125" y="3049588"/>
              <a:ext cx="104775" cy="158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94" name="Rectangle 100">
              <a:extLst>
                <a:ext uri="{FF2B5EF4-FFF2-40B4-BE49-F238E27FC236}">
                  <a16:creationId xmlns:a16="http://schemas.microsoft.com/office/drawing/2014/main" id="{B8415CD3-4C48-4F7C-AC20-A92C98263956}"/>
                </a:ext>
              </a:extLst>
            </p:cNvPr>
            <p:cNvSpPr>
              <a:spLocks noChangeArrowheads="1"/>
            </p:cNvSpPr>
            <p:nvPr/>
          </p:nvSpPr>
          <p:spPr bwMode="auto">
            <a:xfrm>
              <a:off x="4937125" y="3019425"/>
              <a:ext cx="104775" cy="158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95" name="Rectangle 101">
              <a:extLst>
                <a:ext uri="{FF2B5EF4-FFF2-40B4-BE49-F238E27FC236}">
                  <a16:creationId xmlns:a16="http://schemas.microsoft.com/office/drawing/2014/main" id="{B2FF01DE-CCC4-4E00-AFE5-F909415A1C40}"/>
                </a:ext>
              </a:extLst>
            </p:cNvPr>
            <p:cNvSpPr>
              <a:spLocks noChangeArrowheads="1"/>
            </p:cNvSpPr>
            <p:nvPr/>
          </p:nvSpPr>
          <p:spPr bwMode="auto">
            <a:xfrm>
              <a:off x="4937125" y="2989263"/>
              <a:ext cx="104775" cy="158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96" name="Rectangle 102">
              <a:extLst>
                <a:ext uri="{FF2B5EF4-FFF2-40B4-BE49-F238E27FC236}">
                  <a16:creationId xmlns:a16="http://schemas.microsoft.com/office/drawing/2014/main" id="{F2D97FF9-D934-4B11-A623-3BDB5D5BC592}"/>
                </a:ext>
              </a:extLst>
            </p:cNvPr>
            <p:cNvSpPr>
              <a:spLocks noChangeArrowheads="1"/>
            </p:cNvSpPr>
            <p:nvPr/>
          </p:nvSpPr>
          <p:spPr bwMode="auto">
            <a:xfrm>
              <a:off x="4937125" y="2959100"/>
              <a:ext cx="60325" cy="142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sp>
        <p:nvSpPr>
          <p:cNvPr id="197" name="Freeform 25">
            <a:extLst>
              <a:ext uri="{FF2B5EF4-FFF2-40B4-BE49-F238E27FC236}">
                <a16:creationId xmlns:a16="http://schemas.microsoft.com/office/drawing/2014/main" id="{E86F9887-9286-497B-98FD-2AC7B73E08AB}"/>
              </a:ext>
            </a:extLst>
          </p:cNvPr>
          <p:cNvSpPr>
            <a:spLocks noEditPoints="1"/>
          </p:cNvSpPr>
          <p:nvPr/>
        </p:nvSpPr>
        <p:spPr bwMode="auto">
          <a:xfrm>
            <a:off x="7732286" y="3784136"/>
            <a:ext cx="360363" cy="363538"/>
          </a:xfrm>
          <a:custGeom>
            <a:avLst/>
            <a:gdLst>
              <a:gd name="T0" fmla="*/ 48 w 96"/>
              <a:gd name="T1" fmla="*/ 0 h 96"/>
              <a:gd name="T2" fmla="*/ 0 w 96"/>
              <a:gd name="T3" fmla="*/ 48 h 96"/>
              <a:gd name="T4" fmla="*/ 48 w 96"/>
              <a:gd name="T5" fmla="*/ 96 h 96"/>
              <a:gd name="T6" fmla="*/ 96 w 96"/>
              <a:gd name="T7" fmla="*/ 48 h 96"/>
              <a:gd name="T8" fmla="*/ 48 w 96"/>
              <a:gd name="T9" fmla="*/ 0 h 96"/>
              <a:gd name="T10" fmla="*/ 48 w 96"/>
              <a:gd name="T11" fmla="*/ 76 h 96"/>
              <a:gd name="T12" fmla="*/ 44 w 96"/>
              <a:gd name="T13" fmla="*/ 72 h 96"/>
              <a:gd name="T14" fmla="*/ 48 w 96"/>
              <a:gd name="T15" fmla="*/ 68 h 96"/>
              <a:gd name="T16" fmla="*/ 52 w 96"/>
              <a:gd name="T17" fmla="*/ 72 h 96"/>
              <a:gd name="T18" fmla="*/ 48 w 96"/>
              <a:gd name="T19" fmla="*/ 76 h 96"/>
              <a:gd name="T20" fmla="*/ 50 w 96"/>
              <a:gd name="T21" fmla="*/ 52 h 96"/>
              <a:gd name="T22" fmla="*/ 50 w 96"/>
              <a:gd name="T23" fmla="*/ 62 h 96"/>
              <a:gd name="T24" fmla="*/ 48 w 96"/>
              <a:gd name="T25" fmla="*/ 64 h 96"/>
              <a:gd name="T26" fmla="*/ 46 w 96"/>
              <a:gd name="T27" fmla="*/ 62 h 96"/>
              <a:gd name="T28" fmla="*/ 46 w 96"/>
              <a:gd name="T29" fmla="*/ 50 h 96"/>
              <a:gd name="T30" fmla="*/ 48 w 96"/>
              <a:gd name="T31" fmla="*/ 48 h 96"/>
              <a:gd name="T32" fmla="*/ 58 w 96"/>
              <a:gd name="T33" fmla="*/ 38 h 96"/>
              <a:gd name="T34" fmla="*/ 48 w 96"/>
              <a:gd name="T35" fmla="*/ 28 h 96"/>
              <a:gd name="T36" fmla="*/ 38 w 96"/>
              <a:gd name="T37" fmla="*/ 38 h 96"/>
              <a:gd name="T38" fmla="*/ 36 w 96"/>
              <a:gd name="T39" fmla="*/ 40 h 96"/>
              <a:gd name="T40" fmla="*/ 34 w 96"/>
              <a:gd name="T41" fmla="*/ 38 h 96"/>
              <a:gd name="T42" fmla="*/ 48 w 96"/>
              <a:gd name="T43" fmla="*/ 24 h 96"/>
              <a:gd name="T44" fmla="*/ 62 w 96"/>
              <a:gd name="T45" fmla="*/ 38 h 96"/>
              <a:gd name="T46" fmla="*/ 50 w 96"/>
              <a:gd name="T47" fmla="*/ 5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6" h="96">
                <a:moveTo>
                  <a:pt x="48" y="0"/>
                </a:moveTo>
                <a:cubicBezTo>
                  <a:pt x="22" y="0"/>
                  <a:pt x="0" y="22"/>
                  <a:pt x="0" y="48"/>
                </a:cubicBezTo>
                <a:cubicBezTo>
                  <a:pt x="0" y="74"/>
                  <a:pt x="22" y="96"/>
                  <a:pt x="48" y="96"/>
                </a:cubicBezTo>
                <a:cubicBezTo>
                  <a:pt x="74" y="96"/>
                  <a:pt x="96" y="74"/>
                  <a:pt x="96" y="48"/>
                </a:cubicBezTo>
                <a:cubicBezTo>
                  <a:pt x="96" y="22"/>
                  <a:pt x="74" y="0"/>
                  <a:pt x="48" y="0"/>
                </a:cubicBezTo>
                <a:close/>
                <a:moveTo>
                  <a:pt x="48" y="76"/>
                </a:moveTo>
                <a:cubicBezTo>
                  <a:pt x="46" y="76"/>
                  <a:pt x="44" y="74"/>
                  <a:pt x="44" y="72"/>
                </a:cubicBezTo>
                <a:cubicBezTo>
                  <a:pt x="44" y="70"/>
                  <a:pt x="46" y="68"/>
                  <a:pt x="48" y="68"/>
                </a:cubicBezTo>
                <a:cubicBezTo>
                  <a:pt x="50" y="68"/>
                  <a:pt x="52" y="70"/>
                  <a:pt x="52" y="72"/>
                </a:cubicBezTo>
                <a:cubicBezTo>
                  <a:pt x="52" y="74"/>
                  <a:pt x="50" y="76"/>
                  <a:pt x="48" y="76"/>
                </a:cubicBezTo>
                <a:close/>
                <a:moveTo>
                  <a:pt x="50" y="52"/>
                </a:moveTo>
                <a:cubicBezTo>
                  <a:pt x="50" y="62"/>
                  <a:pt x="50" y="62"/>
                  <a:pt x="50" y="62"/>
                </a:cubicBezTo>
                <a:cubicBezTo>
                  <a:pt x="50" y="63"/>
                  <a:pt x="49" y="64"/>
                  <a:pt x="48" y="64"/>
                </a:cubicBezTo>
                <a:cubicBezTo>
                  <a:pt x="47" y="64"/>
                  <a:pt x="46" y="63"/>
                  <a:pt x="46" y="62"/>
                </a:cubicBezTo>
                <a:cubicBezTo>
                  <a:pt x="46" y="50"/>
                  <a:pt x="46" y="50"/>
                  <a:pt x="46" y="50"/>
                </a:cubicBezTo>
                <a:cubicBezTo>
                  <a:pt x="46" y="49"/>
                  <a:pt x="47" y="48"/>
                  <a:pt x="48" y="48"/>
                </a:cubicBezTo>
                <a:cubicBezTo>
                  <a:pt x="54" y="48"/>
                  <a:pt x="58" y="44"/>
                  <a:pt x="58" y="38"/>
                </a:cubicBezTo>
                <a:cubicBezTo>
                  <a:pt x="58" y="32"/>
                  <a:pt x="54" y="28"/>
                  <a:pt x="48" y="28"/>
                </a:cubicBezTo>
                <a:cubicBezTo>
                  <a:pt x="42" y="28"/>
                  <a:pt x="38" y="32"/>
                  <a:pt x="38" y="38"/>
                </a:cubicBezTo>
                <a:cubicBezTo>
                  <a:pt x="38" y="39"/>
                  <a:pt x="37" y="40"/>
                  <a:pt x="36" y="40"/>
                </a:cubicBezTo>
                <a:cubicBezTo>
                  <a:pt x="35" y="40"/>
                  <a:pt x="34" y="39"/>
                  <a:pt x="34" y="38"/>
                </a:cubicBezTo>
                <a:cubicBezTo>
                  <a:pt x="34" y="30"/>
                  <a:pt x="40" y="24"/>
                  <a:pt x="48" y="24"/>
                </a:cubicBezTo>
                <a:cubicBezTo>
                  <a:pt x="56" y="24"/>
                  <a:pt x="62" y="30"/>
                  <a:pt x="62" y="38"/>
                </a:cubicBezTo>
                <a:cubicBezTo>
                  <a:pt x="62" y="45"/>
                  <a:pt x="57" y="51"/>
                  <a:pt x="50" y="52"/>
                </a:cubicBezTo>
                <a:close/>
              </a:path>
            </a:pathLst>
          </a:custGeom>
          <a:solidFill>
            <a:srgbClr val="06427B"/>
          </a:solidFill>
          <a:ln>
            <a:noFill/>
          </a:ln>
        </p:spPr>
        <p:txBody>
          <a:bodyPr vert="horz" wrap="square" lIns="91440" tIns="45720" rIns="91440" bIns="45720" numCol="1" anchor="t" anchorCtr="0" compatLnSpc="1">
            <a:prstTxWarp prst="textNoShape">
              <a:avLst/>
            </a:prstTxWarp>
          </a:bodyPr>
          <a:lstStyle/>
          <a:p>
            <a:endParaRPr lang="id-ID"/>
          </a:p>
        </p:txBody>
      </p:sp>
      <p:grpSp>
        <p:nvGrpSpPr>
          <p:cNvPr id="198" name="Group 197">
            <a:extLst>
              <a:ext uri="{FF2B5EF4-FFF2-40B4-BE49-F238E27FC236}">
                <a16:creationId xmlns:a16="http://schemas.microsoft.com/office/drawing/2014/main" id="{43CF94CA-9A6D-4891-8839-FFB115B6CC20}"/>
              </a:ext>
            </a:extLst>
          </p:cNvPr>
          <p:cNvGrpSpPr/>
          <p:nvPr/>
        </p:nvGrpSpPr>
        <p:grpSpPr>
          <a:xfrm>
            <a:off x="9555897" y="4183916"/>
            <a:ext cx="346075" cy="300038"/>
            <a:chOff x="5570538" y="2930525"/>
            <a:chExt cx="346075" cy="300038"/>
          </a:xfrm>
          <a:solidFill>
            <a:srgbClr val="06427B"/>
          </a:solidFill>
        </p:grpSpPr>
        <p:sp>
          <p:nvSpPr>
            <p:cNvPr id="199" name="Freeform 10">
              <a:extLst>
                <a:ext uri="{FF2B5EF4-FFF2-40B4-BE49-F238E27FC236}">
                  <a16:creationId xmlns:a16="http://schemas.microsoft.com/office/drawing/2014/main" id="{02DDD7F1-38B1-4FC5-A6B7-E0EB3B601A45}"/>
                </a:ext>
              </a:extLst>
            </p:cNvPr>
            <p:cNvSpPr>
              <a:spLocks/>
            </p:cNvSpPr>
            <p:nvPr/>
          </p:nvSpPr>
          <p:spPr bwMode="auto">
            <a:xfrm>
              <a:off x="5570538" y="2930525"/>
              <a:ext cx="346075" cy="217488"/>
            </a:xfrm>
            <a:custGeom>
              <a:avLst/>
              <a:gdLst>
                <a:gd name="T0" fmla="*/ 71 w 92"/>
                <a:gd name="T1" fmla="*/ 16 h 58"/>
                <a:gd name="T2" fmla="*/ 46 w 92"/>
                <a:gd name="T3" fmla="*/ 0 h 58"/>
                <a:gd name="T4" fmla="*/ 18 w 92"/>
                <a:gd name="T5" fmla="*/ 25 h 58"/>
                <a:gd name="T6" fmla="*/ 16 w 92"/>
                <a:gd name="T7" fmla="*/ 25 h 58"/>
                <a:gd name="T8" fmla="*/ 0 w 92"/>
                <a:gd name="T9" fmla="*/ 42 h 58"/>
                <a:gd name="T10" fmla="*/ 16 w 92"/>
                <a:gd name="T11" fmla="*/ 58 h 58"/>
                <a:gd name="T12" fmla="*/ 18 w 92"/>
                <a:gd name="T13" fmla="*/ 58 h 58"/>
                <a:gd name="T14" fmla="*/ 44 w 92"/>
                <a:gd name="T15" fmla="*/ 32 h 58"/>
                <a:gd name="T16" fmla="*/ 70 w 92"/>
                <a:gd name="T17" fmla="*/ 58 h 58"/>
                <a:gd name="T18" fmla="*/ 73 w 92"/>
                <a:gd name="T19" fmla="*/ 58 h 58"/>
                <a:gd name="T20" fmla="*/ 73 w 92"/>
                <a:gd name="T21" fmla="*/ 58 h 58"/>
                <a:gd name="T22" fmla="*/ 92 w 92"/>
                <a:gd name="T23" fmla="*/ 37 h 58"/>
                <a:gd name="T24" fmla="*/ 71 w 92"/>
                <a:gd name="T25" fmla="*/ 16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2" h="58">
                  <a:moveTo>
                    <a:pt x="71" y="16"/>
                  </a:moveTo>
                  <a:cubicBezTo>
                    <a:pt x="66" y="6"/>
                    <a:pt x="57" y="0"/>
                    <a:pt x="46" y="0"/>
                  </a:cubicBezTo>
                  <a:cubicBezTo>
                    <a:pt x="32" y="0"/>
                    <a:pt x="19" y="11"/>
                    <a:pt x="18" y="25"/>
                  </a:cubicBezTo>
                  <a:cubicBezTo>
                    <a:pt x="17" y="25"/>
                    <a:pt x="17" y="25"/>
                    <a:pt x="16" y="25"/>
                  </a:cubicBezTo>
                  <a:cubicBezTo>
                    <a:pt x="7" y="25"/>
                    <a:pt x="0" y="33"/>
                    <a:pt x="0" y="42"/>
                  </a:cubicBezTo>
                  <a:cubicBezTo>
                    <a:pt x="0" y="56"/>
                    <a:pt x="12" y="58"/>
                    <a:pt x="16" y="58"/>
                  </a:cubicBezTo>
                  <a:cubicBezTo>
                    <a:pt x="18" y="58"/>
                    <a:pt x="18" y="58"/>
                    <a:pt x="18" y="58"/>
                  </a:cubicBezTo>
                  <a:cubicBezTo>
                    <a:pt x="18" y="44"/>
                    <a:pt x="30" y="32"/>
                    <a:pt x="44" y="32"/>
                  </a:cubicBezTo>
                  <a:cubicBezTo>
                    <a:pt x="58" y="32"/>
                    <a:pt x="70" y="44"/>
                    <a:pt x="70" y="58"/>
                  </a:cubicBezTo>
                  <a:cubicBezTo>
                    <a:pt x="73" y="58"/>
                    <a:pt x="73" y="58"/>
                    <a:pt x="73" y="58"/>
                  </a:cubicBezTo>
                  <a:cubicBezTo>
                    <a:pt x="73" y="58"/>
                    <a:pt x="73" y="58"/>
                    <a:pt x="73" y="58"/>
                  </a:cubicBezTo>
                  <a:cubicBezTo>
                    <a:pt x="73" y="58"/>
                    <a:pt x="92" y="55"/>
                    <a:pt x="92" y="37"/>
                  </a:cubicBezTo>
                  <a:cubicBezTo>
                    <a:pt x="92" y="25"/>
                    <a:pt x="83" y="16"/>
                    <a:pt x="71"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00" name="Freeform 11">
              <a:extLst>
                <a:ext uri="{FF2B5EF4-FFF2-40B4-BE49-F238E27FC236}">
                  <a16:creationId xmlns:a16="http://schemas.microsoft.com/office/drawing/2014/main" id="{5B353394-1CE3-4063-A5CF-6E6407540F82}"/>
                </a:ext>
              </a:extLst>
            </p:cNvPr>
            <p:cNvSpPr>
              <a:spLocks noEditPoints="1"/>
            </p:cNvSpPr>
            <p:nvPr/>
          </p:nvSpPr>
          <p:spPr bwMode="auto">
            <a:xfrm>
              <a:off x="5653088" y="3065463"/>
              <a:ext cx="165100" cy="165100"/>
            </a:xfrm>
            <a:custGeom>
              <a:avLst/>
              <a:gdLst>
                <a:gd name="T0" fmla="*/ 22 w 44"/>
                <a:gd name="T1" fmla="*/ 0 h 44"/>
                <a:gd name="T2" fmla="*/ 0 w 44"/>
                <a:gd name="T3" fmla="*/ 22 h 44"/>
                <a:gd name="T4" fmla="*/ 22 w 44"/>
                <a:gd name="T5" fmla="*/ 44 h 44"/>
                <a:gd name="T6" fmla="*/ 44 w 44"/>
                <a:gd name="T7" fmla="*/ 22 h 44"/>
                <a:gd name="T8" fmla="*/ 22 w 44"/>
                <a:gd name="T9" fmla="*/ 0 h 44"/>
                <a:gd name="T10" fmla="*/ 31 w 44"/>
                <a:gd name="T11" fmla="*/ 19 h 44"/>
                <a:gd name="T12" fmla="*/ 21 w 44"/>
                <a:gd name="T13" fmla="*/ 29 h 44"/>
                <a:gd name="T14" fmla="*/ 20 w 44"/>
                <a:gd name="T15" fmla="*/ 30 h 44"/>
                <a:gd name="T16" fmla="*/ 19 w 44"/>
                <a:gd name="T17" fmla="*/ 29 h 44"/>
                <a:gd name="T18" fmla="*/ 13 w 44"/>
                <a:gd name="T19" fmla="*/ 23 h 44"/>
                <a:gd name="T20" fmla="*/ 13 w 44"/>
                <a:gd name="T21" fmla="*/ 21 h 44"/>
                <a:gd name="T22" fmla="*/ 15 w 44"/>
                <a:gd name="T23" fmla="*/ 21 h 44"/>
                <a:gd name="T24" fmla="*/ 20 w 44"/>
                <a:gd name="T25" fmla="*/ 25 h 44"/>
                <a:gd name="T26" fmla="*/ 29 w 44"/>
                <a:gd name="T27" fmla="*/ 17 h 44"/>
                <a:gd name="T28" fmla="*/ 31 w 44"/>
                <a:gd name="T29" fmla="*/ 17 h 44"/>
                <a:gd name="T30" fmla="*/ 31 w 44"/>
                <a:gd name="T31"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 h="44">
                  <a:moveTo>
                    <a:pt x="22" y="0"/>
                  </a:moveTo>
                  <a:cubicBezTo>
                    <a:pt x="10" y="0"/>
                    <a:pt x="0" y="10"/>
                    <a:pt x="0" y="22"/>
                  </a:cubicBezTo>
                  <a:cubicBezTo>
                    <a:pt x="0" y="34"/>
                    <a:pt x="10" y="44"/>
                    <a:pt x="22" y="44"/>
                  </a:cubicBezTo>
                  <a:cubicBezTo>
                    <a:pt x="34" y="44"/>
                    <a:pt x="44" y="34"/>
                    <a:pt x="44" y="22"/>
                  </a:cubicBezTo>
                  <a:cubicBezTo>
                    <a:pt x="44" y="10"/>
                    <a:pt x="34" y="0"/>
                    <a:pt x="22" y="0"/>
                  </a:cubicBezTo>
                  <a:close/>
                  <a:moveTo>
                    <a:pt x="31" y="19"/>
                  </a:moveTo>
                  <a:cubicBezTo>
                    <a:pt x="21" y="29"/>
                    <a:pt x="21" y="29"/>
                    <a:pt x="21" y="29"/>
                  </a:cubicBezTo>
                  <a:cubicBezTo>
                    <a:pt x="21" y="30"/>
                    <a:pt x="21" y="30"/>
                    <a:pt x="20" y="30"/>
                  </a:cubicBezTo>
                  <a:cubicBezTo>
                    <a:pt x="19" y="30"/>
                    <a:pt x="19" y="30"/>
                    <a:pt x="19" y="29"/>
                  </a:cubicBezTo>
                  <a:cubicBezTo>
                    <a:pt x="13" y="23"/>
                    <a:pt x="13" y="23"/>
                    <a:pt x="13" y="23"/>
                  </a:cubicBezTo>
                  <a:cubicBezTo>
                    <a:pt x="12" y="23"/>
                    <a:pt x="12" y="21"/>
                    <a:pt x="13" y="21"/>
                  </a:cubicBezTo>
                  <a:cubicBezTo>
                    <a:pt x="13" y="20"/>
                    <a:pt x="15" y="20"/>
                    <a:pt x="15" y="21"/>
                  </a:cubicBezTo>
                  <a:cubicBezTo>
                    <a:pt x="20" y="25"/>
                    <a:pt x="20" y="25"/>
                    <a:pt x="20" y="25"/>
                  </a:cubicBezTo>
                  <a:cubicBezTo>
                    <a:pt x="29" y="17"/>
                    <a:pt x="29" y="17"/>
                    <a:pt x="29" y="17"/>
                  </a:cubicBezTo>
                  <a:cubicBezTo>
                    <a:pt x="29" y="16"/>
                    <a:pt x="31" y="16"/>
                    <a:pt x="31" y="17"/>
                  </a:cubicBezTo>
                  <a:cubicBezTo>
                    <a:pt x="32" y="17"/>
                    <a:pt x="32" y="19"/>
                    <a:pt x="31"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sp>
        <p:nvSpPr>
          <p:cNvPr id="3" name="Espace réservé du texte 2">
            <a:extLst>
              <a:ext uri="{FF2B5EF4-FFF2-40B4-BE49-F238E27FC236}">
                <a16:creationId xmlns:a16="http://schemas.microsoft.com/office/drawing/2014/main" id="{57B6733E-8D48-7A45-8E0B-DEF6E12A7769}"/>
              </a:ext>
            </a:extLst>
          </p:cNvPr>
          <p:cNvSpPr>
            <a:spLocks noGrp="1"/>
          </p:cNvSpPr>
          <p:nvPr>
            <p:ph type="body" idx="28"/>
          </p:nvPr>
        </p:nvSpPr>
        <p:spPr>
          <a:xfrm>
            <a:off x="1568642" y="5214203"/>
            <a:ext cx="1752016" cy="375657"/>
          </a:xfrm>
        </p:spPr>
        <p:txBody>
          <a:bodyPr/>
          <a:lstStyle/>
          <a:p>
            <a:r>
              <a:rPr lang="fr-FR" dirty="0" err="1"/>
              <a:t>NaaS</a:t>
            </a:r>
            <a:endParaRPr lang="fr-FR" dirty="0"/>
          </a:p>
        </p:txBody>
      </p:sp>
      <p:sp>
        <p:nvSpPr>
          <p:cNvPr id="5" name="Espace réservé du texte 4">
            <a:extLst>
              <a:ext uri="{FF2B5EF4-FFF2-40B4-BE49-F238E27FC236}">
                <a16:creationId xmlns:a16="http://schemas.microsoft.com/office/drawing/2014/main" id="{DE7DF7D4-6073-264A-A51D-E5240558F2BD}"/>
              </a:ext>
            </a:extLst>
          </p:cNvPr>
          <p:cNvSpPr>
            <a:spLocks noGrp="1"/>
          </p:cNvSpPr>
          <p:nvPr>
            <p:ph type="body" idx="22"/>
          </p:nvPr>
        </p:nvSpPr>
        <p:spPr>
          <a:xfrm>
            <a:off x="3394818" y="4847030"/>
            <a:ext cx="1752016" cy="375657"/>
          </a:xfrm>
        </p:spPr>
        <p:txBody>
          <a:bodyPr/>
          <a:lstStyle/>
          <a:p>
            <a:r>
              <a:rPr lang="fr-FR" dirty="0" err="1"/>
              <a:t>NaaS</a:t>
            </a:r>
            <a:endParaRPr lang="fr-FR" dirty="0"/>
          </a:p>
        </p:txBody>
      </p:sp>
      <p:sp>
        <p:nvSpPr>
          <p:cNvPr id="7" name="Espace réservé du texte 6">
            <a:extLst>
              <a:ext uri="{FF2B5EF4-FFF2-40B4-BE49-F238E27FC236}">
                <a16:creationId xmlns:a16="http://schemas.microsoft.com/office/drawing/2014/main" id="{472216F0-2E57-3A4E-8D10-C99DB6FEC6DA}"/>
              </a:ext>
            </a:extLst>
          </p:cNvPr>
          <p:cNvSpPr>
            <a:spLocks noGrp="1"/>
          </p:cNvSpPr>
          <p:nvPr>
            <p:ph type="body" idx="20"/>
          </p:nvPr>
        </p:nvSpPr>
        <p:spPr>
          <a:xfrm>
            <a:off x="5211285" y="4456262"/>
            <a:ext cx="1752016" cy="375657"/>
          </a:xfrm>
        </p:spPr>
        <p:txBody>
          <a:bodyPr/>
          <a:lstStyle/>
          <a:p>
            <a:r>
              <a:rPr lang="fr-FR" dirty="0" err="1"/>
              <a:t>NaaS</a:t>
            </a:r>
            <a:r>
              <a:rPr lang="fr-FR" dirty="0"/>
              <a:t> - </a:t>
            </a:r>
            <a:r>
              <a:rPr lang="fr-FR" dirty="0" err="1"/>
              <a:t>IaaS</a:t>
            </a:r>
            <a:endParaRPr lang="fr-FR" dirty="0"/>
          </a:p>
        </p:txBody>
      </p:sp>
      <p:sp>
        <p:nvSpPr>
          <p:cNvPr id="37" name="Text Placeholder 207">
            <a:extLst>
              <a:ext uri="{FF2B5EF4-FFF2-40B4-BE49-F238E27FC236}">
                <a16:creationId xmlns:a16="http://schemas.microsoft.com/office/drawing/2014/main" id="{F143F85E-704F-7145-8E58-085A37B77188}"/>
              </a:ext>
            </a:extLst>
          </p:cNvPr>
          <p:cNvSpPr txBox="1">
            <a:spLocks/>
          </p:cNvSpPr>
          <p:nvPr/>
        </p:nvSpPr>
        <p:spPr>
          <a:xfrm>
            <a:off x="8844989" y="5259498"/>
            <a:ext cx="1752016" cy="375657"/>
          </a:xfrm>
          <a:prstGeom prst="rect">
            <a:avLst/>
          </a:prstGeom>
        </p:spPr>
        <p:txBody>
          <a:bodyPr vert="horz" wrap="square" lIns="90000" tIns="90000" rIns="90000" bIns="90000" rtlCol="0" anchor="t" anchorCtr="0">
            <a:spAutoFit/>
          </a:bodyPr>
          <a:lstStyle>
            <a:lvl1pPr marL="0" indent="0" algn="ctr" defTabSz="914400" rtl="0" eaLnBrk="1" latinLnBrk="0" hangingPunct="1">
              <a:lnSpc>
                <a:spcPct val="90000"/>
              </a:lnSpc>
              <a:spcBef>
                <a:spcPts val="1000"/>
              </a:spcBef>
              <a:buFont typeface="Arial" panose="020B0604020202020204" pitchFamily="34" charset="0"/>
              <a:buNone/>
              <a:defRPr lang="en-US" sz="1400" kern="1200" dirty="0">
                <a:solidFill>
                  <a:schemeClr val="bg1"/>
                </a:solidFill>
                <a:latin typeface="Segoe UI Light" panose="020B0502040204020203" pitchFamily="34" charset="0"/>
                <a:ea typeface="Verdana" panose="020B0604030504040204" pitchFamily="34" charset="0"/>
                <a:cs typeface="Segoe UI Light"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D" dirty="0"/>
              <a:t>IaaS</a:t>
            </a:r>
          </a:p>
        </p:txBody>
      </p:sp>
      <p:sp>
        <p:nvSpPr>
          <p:cNvPr id="33" name="TextBox 32">
            <a:extLst>
              <a:ext uri="{FF2B5EF4-FFF2-40B4-BE49-F238E27FC236}">
                <a16:creationId xmlns:a16="http://schemas.microsoft.com/office/drawing/2014/main" id="{2C17B432-C205-4673-9BA7-86F7C422CA9A}"/>
              </a:ext>
            </a:extLst>
          </p:cNvPr>
          <p:cNvSpPr txBox="1"/>
          <p:nvPr/>
        </p:nvSpPr>
        <p:spPr>
          <a:xfrm>
            <a:off x="11650133" y="6404798"/>
            <a:ext cx="451555" cy="369332"/>
          </a:xfrm>
          <a:prstGeom prst="rect">
            <a:avLst/>
          </a:prstGeom>
          <a:noFill/>
        </p:spPr>
        <p:txBody>
          <a:bodyPr wrap="square" rtlCol="0">
            <a:spAutoFit/>
          </a:bodyPr>
          <a:lstStyle/>
          <a:p>
            <a:r>
              <a:rPr lang="fr-FR" dirty="0"/>
              <a:t>9</a:t>
            </a:r>
          </a:p>
        </p:txBody>
      </p:sp>
    </p:spTree>
    <p:extLst>
      <p:ext uri="{BB962C8B-B14F-4D97-AF65-F5344CB8AC3E}">
        <p14:creationId xmlns:p14="http://schemas.microsoft.com/office/powerpoint/2010/main" val="42123381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C0F82D29-0836-0149-8185-228C9B80BFAB}"/>
              </a:ext>
            </a:extLst>
          </p:cNvPr>
          <p:cNvSpPr>
            <a:spLocks noGrp="1"/>
          </p:cNvSpPr>
          <p:nvPr>
            <p:ph type="title"/>
          </p:nvPr>
        </p:nvSpPr>
        <p:spPr>
          <a:xfrm>
            <a:off x="5908803" y="2693161"/>
            <a:ext cx="5268534" cy="2643970"/>
          </a:xfrm>
        </p:spPr>
        <p:txBody>
          <a:bodyPr/>
          <a:lstStyle/>
          <a:p>
            <a:pPr>
              <a:lnSpc>
                <a:spcPct val="100000"/>
              </a:lnSpc>
            </a:pPr>
            <a:r>
              <a:rPr lang="en-US" sz="2800" dirty="0"/>
              <a:t>” </a:t>
            </a:r>
            <a:r>
              <a:rPr lang="fr-FR" sz="2800" dirty="0"/>
              <a:t>Le SLA est accord entre </a:t>
            </a:r>
            <a:br>
              <a:rPr lang="fr-FR" sz="2800" dirty="0"/>
            </a:br>
            <a:r>
              <a:rPr lang="fr-FR" sz="2800" dirty="0"/>
              <a:t>un fournisseur de services cloud et un client qui assure </a:t>
            </a:r>
            <a:br>
              <a:rPr lang="fr-FR" sz="2800" dirty="0"/>
            </a:br>
            <a:r>
              <a:rPr lang="fr-FR" sz="2800" dirty="0"/>
              <a:t>le maintien d'un niveau de service minimum. </a:t>
            </a:r>
            <a:r>
              <a:rPr lang="en-US" sz="2000" dirty="0"/>
              <a:t>”</a:t>
            </a:r>
            <a:br>
              <a:rPr lang="fr-FR" sz="2000" dirty="0"/>
            </a:br>
            <a:endParaRPr lang="fr-FR" sz="2000" dirty="0"/>
          </a:p>
        </p:txBody>
      </p:sp>
      <p:sp>
        <p:nvSpPr>
          <p:cNvPr id="4" name="TextBox 3">
            <a:extLst>
              <a:ext uri="{FF2B5EF4-FFF2-40B4-BE49-F238E27FC236}">
                <a16:creationId xmlns:a16="http://schemas.microsoft.com/office/drawing/2014/main" id="{D0A48DAB-3CB8-4E71-ACAA-D2C019BE3727}"/>
              </a:ext>
            </a:extLst>
          </p:cNvPr>
          <p:cNvSpPr txBox="1"/>
          <p:nvPr/>
        </p:nvSpPr>
        <p:spPr>
          <a:xfrm>
            <a:off x="11650133" y="6404798"/>
            <a:ext cx="451555" cy="369332"/>
          </a:xfrm>
          <a:prstGeom prst="rect">
            <a:avLst/>
          </a:prstGeom>
          <a:noFill/>
        </p:spPr>
        <p:txBody>
          <a:bodyPr wrap="square" rtlCol="0">
            <a:spAutoFit/>
          </a:bodyPr>
          <a:lstStyle/>
          <a:p>
            <a:r>
              <a:rPr lang="fr-FR" dirty="0"/>
              <a:t>10</a:t>
            </a:r>
          </a:p>
        </p:txBody>
      </p:sp>
    </p:spTree>
    <p:extLst>
      <p:ext uri="{BB962C8B-B14F-4D97-AF65-F5344CB8AC3E}">
        <p14:creationId xmlns:p14="http://schemas.microsoft.com/office/powerpoint/2010/main" val="37181688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id="{24E25365-0D07-4BC7-A331-DFA2E0E7BEFF}"/>
              </a:ext>
            </a:extLst>
          </p:cNvPr>
          <p:cNvSpPr>
            <a:spLocks noGrp="1"/>
          </p:cNvSpPr>
          <p:nvPr>
            <p:ph type="title"/>
          </p:nvPr>
        </p:nvSpPr>
        <p:spPr>
          <a:xfrm>
            <a:off x="568542" y="632224"/>
            <a:ext cx="6619658" cy="680356"/>
          </a:xfrm>
        </p:spPr>
        <p:txBody>
          <a:bodyPr/>
          <a:lstStyle/>
          <a:p>
            <a:r>
              <a:rPr lang="fr-FR" dirty="0"/>
              <a:t>Service Level Agreement</a:t>
            </a:r>
          </a:p>
        </p:txBody>
      </p:sp>
      <p:sp>
        <p:nvSpPr>
          <p:cNvPr id="8" name="Espace réservé du texte 7">
            <a:extLst>
              <a:ext uri="{FF2B5EF4-FFF2-40B4-BE49-F238E27FC236}">
                <a16:creationId xmlns:a16="http://schemas.microsoft.com/office/drawing/2014/main" id="{78A6F2DF-4766-4081-886E-F7086CD66477}"/>
              </a:ext>
            </a:extLst>
          </p:cNvPr>
          <p:cNvSpPr>
            <a:spLocks noGrp="1"/>
          </p:cNvSpPr>
          <p:nvPr>
            <p:ph type="body" sz="quarter" idx="14"/>
          </p:nvPr>
        </p:nvSpPr>
        <p:spPr/>
        <p:txBody>
          <a:bodyPr/>
          <a:lstStyle/>
          <a:p>
            <a:r>
              <a:rPr lang="fr-FR" dirty="0"/>
              <a:t>01</a:t>
            </a:r>
          </a:p>
        </p:txBody>
      </p:sp>
      <p:sp>
        <p:nvSpPr>
          <p:cNvPr id="6" name="Espace réservé du texte 5">
            <a:extLst>
              <a:ext uri="{FF2B5EF4-FFF2-40B4-BE49-F238E27FC236}">
                <a16:creationId xmlns:a16="http://schemas.microsoft.com/office/drawing/2014/main" id="{39E1C792-718A-4211-ACF1-36D3ACF67741}"/>
              </a:ext>
            </a:extLst>
          </p:cNvPr>
          <p:cNvSpPr>
            <a:spLocks noGrp="1"/>
          </p:cNvSpPr>
          <p:nvPr>
            <p:ph type="body" idx="1"/>
          </p:nvPr>
        </p:nvSpPr>
        <p:spPr>
          <a:xfrm>
            <a:off x="6096000" y="1565856"/>
            <a:ext cx="5257303" cy="1419448"/>
          </a:xfrm>
        </p:spPr>
        <p:txBody>
          <a:bodyPr/>
          <a:lstStyle/>
          <a:p>
            <a:pPr>
              <a:lnSpc>
                <a:spcPct val="150000"/>
              </a:lnSpc>
              <a:spcBef>
                <a:spcPts val="0"/>
              </a:spcBef>
            </a:pPr>
            <a:r>
              <a:rPr lang="fr-FR" sz="2000" dirty="0"/>
              <a:t>Les responsabilités de chaque partie, les paramètres de performance acceptables,</a:t>
            </a:r>
          </a:p>
          <a:p>
            <a:endParaRPr lang="fr-FR" sz="2000" dirty="0"/>
          </a:p>
        </p:txBody>
      </p:sp>
      <p:sp>
        <p:nvSpPr>
          <p:cNvPr id="10" name="Espace réservé du texte 9">
            <a:extLst>
              <a:ext uri="{FF2B5EF4-FFF2-40B4-BE49-F238E27FC236}">
                <a16:creationId xmlns:a16="http://schemas.microsoft.com/office/drawing/2014/main" id="{787BBD88-BCE7-45BC-A492-B744E33007E5}"/>
              </a:ext>
            </a:extLst>
          </p:cNvPr>
          <p:cNvSpPr>
            <a:spLocks noGrp="1"/>
          </p:cNvSpPr>
          <p:nvPr>
            <p:ph type="body" sz="quarter" idx="16"/>
          </p:nvPr>
        </p:nvSpPr>
        <p:spPr/>
        <p:txBody>
          <a:bodyPr/>
          <a:lstStyle/>
          <a:p>
            <a:r>
              <a:rPr lang="fr-FR" dirty="0"/>
              <a:t>02</a:t>
            </a:r>
          </a:p>
        </p:txBody>
      </p:sp>
      <p:sp>
        <p:nvSpPr>
          <p:cNvPr id="11" name="Espace réservé du texte 10">
            <a:extLst>
              <a:ext uri="{FF2B5EF4-FFF2-40B4-BE49-F238E27FC236}">
                <a16:creationId xmlns:a16="http://schemas.microsoft.com/office/drawing/2014/main" id="{C05E9BC0-5844-4770-B60C-E224B7C1278B}"/>
              </a:ext>
            </a:extLst>
          </p:cNvPr>
          <p:cNvSpPr>
            <a:spLocks noGrp="1"/>
          </p:cNvSpPr>
          <p:nvPr>
            <p:ph type="body" idx="17"/>
          </p:nvPr>
        </p:nvSpPr>
        <p:spPr>
          <a:xfrm>
            <a:off x="6387531" y="4730492"/>
            <a:ext cx="5026443" cy="1044666"/>
          </a:xfrm>
        </p:spPr>
        <p:txBody>
          <a:bodyPr/>
          <a:lstStyle/>
          <a:p>
            <a:pPr>
              <a:lnSpc>
                <a:spcPct val="150000"/>
              </a:lnSpc>
            </a:pPr>
            <a:r>
              <a:rPr lang="fr-FR" sz="2000" dirty="0"/>
              <a:t>Un calendrier de réparation des pannes.</a:t>
            </a:r>
          </a:p>
          <a:p>
            <a:pPr>
              <a:lnSpc>
                <a:spcPct val="150000"/>
              </a:lnSpc>
            </a:pPr>
            <a:endParaRPr lang="fr-FR" dirty="0"/>
          </a:p>
        </p:txBody>
      </p:sp>
      <p:sp>
        <p:nvSpPr>
          <p:cNvPr id="13" name="Espace réservé du texte 12">
            <a:extLst>
              <a:ext uri="{FF2B5EF4-FFF2-40B4-BE49-F238E27FC236}">
                <a16:creationId xmlns:a16="http://schemas.microsoft.com/office/drawing/2014/main" id="{BFB52912-4407-495D-8D11-34E9B2F3EA71}"/>
              </a:ext>
            </a:extLst>
          </p:cNvPr>
          <p:cNvSpPr>
            <a:spLocks noGrp="1"/>
          </p:cNvSpPr>
          <p:nvPr>
            <p:ph type="body" sz="quarter" idx="19"/>
          </p:nvPr>
        </p:nvSpPr>
        <p:spPr/>
        <p:txBody>
          <a:bodyPr/>
          <a:lstStyle/>
          <a:p>
            <a:r>
              <a:rPr lang="fr-FR" dirty="0"/>
              <a:t>03</a:t>
            </a:r>
          </a:p>
        </p:txBody>
      </p:sp>
      <p:sp>
        <p:nvSpPr>
          <p:cNvPr id="14" name="Espace réservé du texte 13">
            <a:extLst>
              <a:ext uri="{FF2B5EF4-FFF2-40B4-BE49-F238E27FC236}">
                <a16:creationId xmlns:a16="http://schemas.microsoft.com/office/drawing/2014/main" id="{DD15D372-C29F-411B-BBD8-9EA637BEE0B3}"/>
              </a:ext>
            </a:extLst>
          </p:cNvPr>
          <p:cNvSpPr>
            <a:spLocks noGrp="1"/>
          </p:cNvSpPr>
          <p:nvPr>
            <p:ph type="body" idx="20"/>
          </p:nvPr>
        </p:nvSpPr>
        <p:spPr>
          <a:xfrm>
            <a:off x="6278012" y="2581226"/>
            <a:ext cx="5135962" cy="1418550"/>
          </a:xfrm>
        </p:spPr>
        <p:txBody>
          <a:bodyPr/>
          <a:lstStyle/>
          <a:p>
            <a:pPr>
              <a:lnSpc>
                <a:spcPct val="150000"/>
              </a:lnSpc>
            </a:pPr>
            <a:r>
              <a:rPr lang="fr-FR" sz="2000" dirty="0"/>
              <a:t>Une description des applications et des services, les procédures de contrôle</a:t>
            </a:r>
          </a:p>
        </p:txBody>
      </p:sp>
      <p:sp>
        <p:nvSpPr>
          <p:cNvPr id="12" name="Espace réservé du texte 13">
            <a:extLst>
              <a:ext uri="{FF2B5EF4-FFF2-40B4-BE49-F238E27FC236}">
                <a16:creationId xmlns:a16="http://schemas.microsoft.com/office/drawing/2014/main" id="{1C2BB1E7-B38C-8543-B40A-48B62BBEED24}"/>
              </a:ext>
            </a:extLst>
          </p:cNvPr>
          <p:cNvSpPr txBox="1">
            <a:spLocks/>
          </p:cNvSpPr>
          <p:nvPr/>
        </p:nvSpPr>
        <p:spPr>
          <a:xfrm>
            <a:off x="1236517" y="3290501"/>
            <a:ext cx="3126935" cy="478677"/>
          </a:xfrm>
          <a:prstGeom prst="rect">
            <a:avLst/>
          </a:prstGeom>
        </p:spPr>
        <p:txBody>
          <a:bodyPr vert="horz" wrap="square" lIns="90000" tIns="90000" rIns="90000" bIns="0" rtlCol="0" anchor="b" anchorCtr="0">
            <a:spAutoFit/>
          </a:bodyPr>
          <a:lstStyle>
            <a:lvl1pPr marL="0" indent="0" algn="l" defTabSz="914400" rtl="0" eaLnBrk="1" latinLnBrk="0" hangingPunct="1">
              <a:lnSpc>
                <a:spcPct val="90000"/>
              </a:lnSpc>
              <a:spcBef>
                <a:spcPts val="1000"/>
              </a:spcBef>
              <a:buFont typeface="Arial" panose="020B0604020202020204" pitchFamily="34" charset="0"/>
              <a:buNone/>
              <a:defRPr lang="en-US" sz="1800" b="1" kern="1200" dirty="0">
                <a:solidFill>
                  <a:srgbClr val="06427B"/>
                </a:solidFill>
                <a:latin typeface="Segoe UI" panose="020B0502040204020203" pitchFamily="34" charset="0"/>
                <a:ea typeface="Verdana" panose="020B0604030504040204" pitchFamily="34" charset="0"/>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sz="2800" dirty="0"/>
              <a:t>MTBF et MTTR</a:t>
            </a:r>
          </a:p>
        </p:txBody>
      </p:sp>
      <p:sp>
        <p:nvSpPr>
          <p:cNvPr id="15" name="TextBox 14">
            <a:extLst>
              <a:ext uri="{FF2B5EF4-FFF2-40B4-BE49-F238E27FC236}">
                <a16:creationId xmlns:a16="http://schemas.microsoft.com/office/drawing/2014/main" id="{4327C04D-71BF-4207-9293-DD177F73427E}"/>
              </a:ext>
            </a:extLst>
          </p:cNvPr>
          <p:cNvSpPr txBox="1"/>
          <p:nvPr/>
        </p:nvSpPr>
        <p:spPr>
          <a:xfrm>
            <a:off x="11650133" y="6404798"/>
            <a:ext cx="451555" cy="369332"/>
          </a:xfrm>
          <a:prstGeom prst="rect">
            <a:avLst/>
          </a:prstGeom>
          <a:noFill/>
        </p:spPr>
        <p:txBody>
          <a:bodyPr wrap="square" rtlCol="0">
            <a:spAutoFit/>
          </a:bodyPr>
          <a:lstStyle/>
          <a:p>
            <a:r>
              <a:rPr lang="fr-FR" dirty="0"/>
              <a:t>11</a:t>
            </a:r>
          </a:p>
        </p:txBody>
      </p:sp>
    </p:spTree>
    <p:extLst>
      <p:ext uri="{BB962C8B-B14F-4D97-AF65-F5344CB8AC3E}">
        <p14:creationId xmlns:p14="http://schemas.microsoft.com/office/powerpoint/2010/main" val="34855103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D57C43C5-F55C-4E2E-B2DD-FCA9DEE2278E}"/>
              </a:ext>
            </a:extLst>
          </p:cNvPr>
          <p:cNvSpPr>
            <a:spLocks noGrp="1"/>
          </p:cNvSpPr>
          <p:nvPr>
            <p:ph type="title"/>
          </p:nvPr>
        </p:nvSpPr>
        <p:spPr>
          <a:xfrm>
            <a:off x="490537" y="643467"/>
            <a:ext cx="11210925" cy="744836"/>
          </a:xfrm>
        </p:spPr>
        <p:txBody>
          <a:bodyPr vert="horz" lIns="91440" tIns="45720" rIns="91440" bIns="45720" rtlCol="0" anchor="ctr">
            <a:normAutofit/>
          </a:bodyPr>
          <a:lstStyle/>
          <a:p>
            <a:r>
              <a:rPr lang="fr-FR" dirty="0"/>
              <a:t>Bilan de SLA niveau IaaS </a:t>
            </a:r>
            <a:endParaRPr lang="fr-FR" sz="3200" dirty="0"/>
          </a:p>
        </p:txBody>
      </p:sp>
      <p:sp>
        <p:nvSpPr>
          <p:cNvPr id="45" name="Freeform: Shape 44">
            <a:extLst>
              <a:ext uri="{FF2B5EF4-FFF2-40B4-BE49-F238E27FC236}">
                <a16:creationId xmlns:a16="http://schemas.microsoft.com/office/drawing/2014/main" id="{120C0396-6630-4224-8FE9-E3A6CB2CDD68}"/>
              </a:ext>
            </a:extLst>
          </p:cNvPr>
          <p:cNvSpPr/>
          <p:nvPr/>
        </p:nvSpPr>
        <p:spPr>
          <a:xfrm rot="2681610" flipH="1">
            <a:off x="4455369" y="5479683"/>
            <a:ext cx="155917" cy="111369"/>
          </a:xfrm>
          <a:custGeom>
            <a:avLst/>
            <a:gdLst>
              <a:gd name="connsiteX0" fmla="*/ 30057 w 91340"/>
              <a:gd name="connsiteY0" fmla="*/ 3897 h 65242"/>
              <a:gd name="connsiteX1" fmla="*/ 45 w 91340"/>
              <a:gd name="connsiteY1" fmla="*/ 45783 h 65242"/>
              <a:gd name="connsiteX2" fmla="*/ 89167 w 91340"/>
              <a:gd name="connsiteY2" fmla="*/ 49697 h 65242"/>
              <a:gd name="connsiteX3" fmla="*/ 30057 w 91340"/>
              <a:gd name="connsiteY3" fmla="*/ 3897 h 65242"/>
            </a:gdLst>
            <a:ahLst/>
            <a:cxnLst>
              <a:cxn ang="0">
                <a:pos x="connsiteX0" y="connsiteY0"/>
              </a:cxn>
              <a:cxn ang="0">
                <a:pos x="connsiteX1" y="connsiteY1"/>
              </a:cxn>
              <a:cxn ang="0">
                <a:pos x="connsiteX2" y="connsiteY2"/>
              </a:cxn>
              <a:cxn ang="0">
                <a:pos x="connsiteX3" y="connsiteY3"/>
              </a:cxn>
            </a:cxnLst>
            <a:rect l="l" t="t" r="r" b="b"/>
            <a:pathLst>
              <a:path w="91340" h="65242">
                <a:moveTo>
                  <a:pt x="30057" y="3897"/>
                </a:moveTo>
                <a:cubicBezTo>
                  <a:pt x="12703" y="11856"/>
                  <a:pt x="959" y="28819"/>
                  <a:pt x="45" y="45783"/>
                </a:cubicBezTo>
                <a:cubicBezTo>
                  <a:pt x="-2042" y="87408"/>
                  <a:pt x="68551" y="71358"/>
                  <a:pt x="89167" y="49697"/>
                </a:cubicBezTo>
                <a:cubicBezTo>
                  <a:pt x="119179" y="18250"/>
                  <a:pt x="62026" y="-10718"/>
                  <a:pt x="30057" y="3897"/>
                </a:cubicBezTo>
                <a:close/>
              </a:path>
            </a:pathLst>
          </a:custGeom>
          <a:gradFill flip="none" rotWithShape="1">
            <a:gsLst>
              <a:gs pos="73000">
                <a:srgbClr val="EF3F41"/>
              </a:gs>
              <a:gs pos="100000">
                <a:srgbClr val="FF1D1D"/>
              </a:gs>
            </a:gsLst>
            <a:lin ang="3000000" scaled="0"/>
            <a:tileRect/>
          </a:gradFill>
          <a:ln w="12700" cap="flat" cmpd="sng" algn="ctr">
            <a:noFill/>
            <a:prstDash val="solid"/>
            <a:miter lim="800000"/>
          </a:ln>
          <a:effectLst>
            <a:outerShdw blurRad="355600" sx="102000" sy="102000" algn="ctr" rotWithShape="0">
              <a:prstClr val="black">
                <a:alpha val="19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sz="3600" b="1">
              <a:solidFill>
                <a:schemeClr val="bg1"/>
              </a:solidFill>
              <a:latin typeface="Segoe UI" panose="020B0502040204020203" pitchFamily="34" charset="0"/>
              <a:ea typeface="Verdana" panose="020B0604030504040204" pitchFamily="34" charset="0"/>
              <a:cs typeface="Segoe UI" panose="020B0502040204020203" pitchFamily="34" charset="0"/>
            </a:endParaRPr>
          </a:p>
        </p:txBody>
      </p:sp>
      <p:graphicFrame>
        <p:nvGraphicFramePr>
          <p:cNvPr id="43" name="Table 42">
            <a:extLst>
              <a:ext uri="{FF2B5EF4-FFF2-40B4-BE49-F238E27FC236}">
                <a16:creationId xmlns:a16="http://schemas.microsoft.com/office/drawing/2014/main" id="{BC9F41B2-D848-466A-8DBA-528B59DF7AFC}"/>
              </a:ext>
            </a:extLst>
          </p:cNvPr>
          <p:cNvGraphicFramePr>
            <a:graphicFrameLocks noGrp="1"/>
          </p:cNvGraphicFramePr>
          <p:nvPr>
            <p:extLst>
              <p:ext uri="{D42A27DB-BD31-4B8C-83A1-F6EECF244321}">
                <p14:modId xmlns:p14="http://schemas.microsoft.com/office/powerpoint/2010/main" val="1477712258"/>
              </p:ext>
            </p:extLst>
          </p:nvPr>
        </p:nvGraphicFramePr>
        <p:xfrm>
          <a:off x="112295" y="1388303"/>
          <a:ext cx="11458816" cy="5003922"/>
        </p:xfrm>
        <a:graphic>
          <a:graphicData uri="http://schemas.openxmlformats.org/drawingml/2006/table">
            <a:tbl>
              <a:tblPr firstRow="1" bandRow="1"/>
              <a:tblGrid>
                <a:gridCol w="1870274">
                  <a:extLst>
                    <a:ext uri="{9D8B030D-6E8A-4147-A177-3AD203B41FA5}">
                      <a16:colId xmlns:a16="http://schemas.microsoft.com/office/drawing/2014/main" val="1304868704"/>
                    </a:ext>
                  </a:extLst>
                </a:gridCol>
                <a:gridCol w="2586788">
                  <a:extLst>
                    <a:ext uri="{9D8B030D-6E8A-4147-A177-3AD203B41FA5}">
                      <a16:colId xmlns:a16="http://schemas.microsoft.com/office/drawing/2014/main" val="718299182"/>
                    </a:ext>
                  </a:extLst>
                </a:gridCol>
                <a:gridCol w="2159131">
                  <a:extLst>
                    <a:ext uri="{9D8B030D-6E8A-4147-A177-3AD203B41FA5}">
                      <a16:colId xmlns:a16="http://schemas.microsoft.com/office/drawing/2014/main" val="3117989722"/>
                    </a:ext>
                  </a:extLst>
                </a:gridCol>
                <a:gridCol w="4842623">
                  <a:extLst>
                    <a:ext uri="{9D8B030D-6E8A-4147-A177-3AD203B41FA5}">
                      <a16:colId xmlns:a16="http://schemas.microsoft.com/office/drawing/2014/main" val="1933288456"/>
                    </a:ext>
                  </a:extLst>
                </a:gridCol>
              </a:tblGrid>
              <a:tr h="71515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500" b="1" i="0" u="none" strike="noStrike" kern="1200" cap="none" spc="0" normalizeH="0" baseline="0" noProof="0" dirty="0">
                        <a:ln>
                          <a:noFill/>
                        </a:ln>
                        <a:solidFill>
                          <a:srgbClr val="06427B"/>
                        </a:solidFill>
                        <a:effectLst/>
                        <a:uLnTx/>
                        <a:uFillTx/>
                        <a:latin typeface="Segoe UI" panose="020B0502040204020203" pitchFamily="34" charset="0"/>
                        <a:ea typeface="+mn-ea"/>
                        <a:cs typeface="Segoe UI" panose="020B0502040204020203" pitchFamily="34" charset="0"/>
                      </a:endParaRPr>
                    </a:p>
                  </a:txBody>
                  <a:tcPr marL="101775" marR="101775" marT="50888" marB="5088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B6DDFE"/>
                    </a:solidFill>
                  </a:tcPr>
                </a:tc>
                <a:tc>
                  <a:txBody>
                    <a:bodyPr/>
                    <a:lstStyle>
                      <a:lvl1pPr marL="0" algn="l" defTabSz="914400" rtl="0" eaLnBrk="1" latinLnBrk="0" hangingPunct="1">
                        <a:defRPr sz="1800" b="1" kern="1200">
                          <a:solidFill>
                            <a:schemeClr val="lt1"/>
                          </a:solidFill>
                          <a:latin typeface="Segoe UI Light"/>
                        </a:defRPr>
                      </a:lvl1pPr>
                      <a:lvl2pPr marL="457200" algn="l" defTabSz="914400" rtl="0" eaLnBrk="1" latinLnBrk="0" hangingPunct="1">
                        <a:defRPr sz="1800" b="1" kern="1200">
                          <a:solidFill>
                            <a:schemeClr val="lt1"/>
                          </a:solidFill>
                          <a:latin typeface="Segoe UI Light"/>
                        </a:defRPr>
                      </a:lvl2pPr>
                      <a:lvl3pPr marL="914400" algn="l" defTabSz="914400" rtl="0" eaLnBrk="1" latinLnBrk="0" hangingPunct="1">
                        <a:defRPr sz="1800" b="1" kern="1200">
                          <a:solidFill>
                            <a:schemeClr val="lt1"/>
                          </a:solidFill>
                          <a:latin typeface="Segoe UI Light"/>
                        </a:defRPr>
                      </a:lvl3pPr>
                      <a:lvl4pPr marL="1371600" algn="l" defTabSz="914400" rtl="0" eaLnBrk="1" latinLnBrk="0" hangingPunct="1">
                        <a:defRPr sz="1800" b="1" kern="1200">
                          <a:solidFill>
                            <a:schemeClr val="lt1"/>
                          </a:solidFill>
                          <a:latin typeface="Segoe UI Light"/>
                        </a:defRPr>
                      </a:lvl4pPr>
                      <a:lvl5pPr marL="1828800" algn="l" defTabSz="914400" rtl="0" eaLnBrk="1" latinLnBrk="0" hangingPunct="1">
                        <a:defRPr sz="1800" b="1" kern="1200">
                          <a:solidFill>
                            <a:schemeClr val="lt1"/>
                          </a:solidFill>
                          <a:latin typeface="Segoe UI Light"/>
                        </a:defRPr>
                      </a:lvl5pPr>
                      <a:lvl6pPr marL="2286000" algn="l" defTabSz="914400" rtl="0" eaLnBrk="1" latinLnBrk="0" hangingPunct="1">
                        <a:defRPr sz="1800" b="1" kern="1200">
                          <a:solidFill>
                            <a:schemeClr val="lt1"/>
                          </a:solidFill>
                          <a:latin typeface="Segoe UI Light"/>
                        </a:defRPr>
                      </a:lvl6pPr>
                      <a:lvl7pPr marL="2743200" algn="l" defTabSz="914400" rtl="0" eaLnBrk="1" latinLnBrk="0" hangingPunct="1">
                        <a:defRPr sz="1800" b="1" kern="1200">
                          <a:solidFill>
                            <a:schemeClr val="lt1"/>
                          </a:solidFill>
                          <a:latin typeface="Segoe UI Light"/>
                        </a:defRPr>
                      </a:lvl7pPr>
                      <a:lvl8pPr marL="3200400" algn="l" defTabSz="914400" rtl="0" eaLnBrk="1" latinLnBrk="0" hangingPunct="1">
                        <a:defRPr sz="1800" b="1" kern="1200">
                          <a:solidFill>
                            <a:schemeClr val="lt1"/>
                          </a:solidFill>
                          <a:latin typeface="Segoe UI Light"/>
                        </a:defRPr>
                      </a:lvl8pPr>
                      <a:lvl9pPr marL="3657600" algn="l" defTabSz="914400" rtl="0" eaLnBrk="1" latinLnBrk="0" hangingPunct="1">
                        <a:defRPr sz="1800" b="1" kern="1200">
                          <a:solidFill>
                            <a:schemeClr val="lt1"/>
                          </a:solidFill>
                          <a:latin typeface="Segoe UI Light"/>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00" b="1" i="0" u="none" strike="noStrike" kern="1200" cap="none" spc="0" normalizeH="0" baseline="0" noProof="0" dirty="0" err="1">
                          <a:ln>
                            <a:noFill/>
                          </a:ln>
                          <a:solidFill>
                            <a:srgbClr val="06427B"/>
                          </a:solidFill>
                          <a:effectLst/>
                          <a:uLnTx/>
                          <a:uFillTx/>
                          <a:latin typeface="Segoe UI" panose="020B0502040204020203" pitchFamily="34" charset="0"/>
                          <a:ea typeface="+mn-ea"/>
                          <a:cs typeface="Segoe UI" panose="020B0502040204020203" pitchFamily="34" charset="0"/>
                        </a:rPr>
                        <a:t>Disponibilité</a:t>
                      </a:r>
                      <a:endParaRPr kumimoji="0" lang="en-ID" sz="1500" b="1" i="0" u="none" strike="noStrike" kern="1200" cap="none" spc="0" normalizeH="0" baseline="0" noProof="0" dirty="0">
                        <a:ln>
                          <a:noFill/>
                        </a:ln>
                        <a:solidFill>
                          <a:srgbClr val="06427B"/>
                        </a:solidFill>
                        <a:effectLst/>
                        <a:uLnTx/>
                        <a:uFillTx/>
                        <a:latin typeface="Segoe UI" panose="020B0502040204020203" pitchFamily="34" charset="0"/>
                        <a:ea typeface="+mn-ea"/>
                        <a:cs typeface="Segoe UI" panose="020B0502040204020203" pitchFamily="34" charset="0"/>
                      </a:endParaRPr>
                    </a:p>
                  </a:txBody>
                  <a:tcPr marL="101775" marR="101775" marT="50888" marB="5088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B6DDFE"/>
                    </a:solidFill>
                  </a:tcPr>
                </a:tc>
                <a:tc>
                  <a:txBody>
                    <a:bodyPr/>
                    <a:lstStyle>
                      <a:lvl1pPr marL="0" algn="l" defTabSz="914400" rtl="0" eaLnBrk="1" latinLnBrk="0" hangingPunct="1">
                        <a:defRPr sz="1800" b="1" kern="1200">
                          <a:solidFill>
                            <a:schemeClr val="lt1"/>
                          </a:solidFill>
                          <a:latin typeface="Segoe UI Light"/>
                        </a:defRPr>
                      </a:lvl1pPr>
                      <a:lvl2pPr marL="457200" algn="l" defTabSz="914400" rtl="0" eaLnBrk="1" latinLnBrk="0" hangingPunct="1">
                        <a:defRPr sz="1800" b="1" kern="1200">
                          <a:solidFill>
                            <a:schemeClr val="lt1"/>
                          </a:solidFill>
                          <a:latin typeface="Segoe UI Light"/>
                        </a:defRPr>
                      </a:lvl2pPr>
                      <a:lvl3pPr marL="914400" algn="l" defTabSz="914400" rtl="0" eaLnBrk="1" latinLnBrk="0" hangingPunct="1">
                        <a:defRPr sz="1800" b="1" kern="1200">
                          <a:solidFill>
                            <a:schemeClr val="lt1"/>
                          </a:solidFill>
                          <a:latin typeface="Segoe UI Light"/>
                        </a:defRPr>
                      </a:lvl3pPr>
                      <a:lvl4pPr marL="1371600" algn="l" defTabSz="914400" rtl="0" eaLnBrk="1" latinLnBrk="0" hangingPunct="1">
                        <a:defRPr sz="1800" b="1" kern="1200">
                          <a:solidFill>
                            <a:schemeClr val="lt1"/>
                          </a:solidFill>
                          <a:latin typeface="Segoe UI Light"/>
                        </a:defRPr>
                      </a:lvl4pPr>
                      <a:lvl5pPr marL="1828800" algn="l" defTabSz="914400" rtl="0" eaLnBrk="1" latinLnBrk="0" hangingPunct="1">
                        <a:defRPr sz="1800" b="1" kern="1200">
                          <a:solidFill>
                            <a:schemeClr val="lt1"/>
                          </a:solidFill>
                          <a:latin typeface="Segoe UI Light"/>
                        </a:defRPr>
                      </a:lvl5pPr>
                      <a:lvl6pPr marL="2286000" algn="l" defTabSz="914400" rtl="0" eaLnBrk="1" latinLnBrk="0" hangingPunct="1">
                        <a:defRPr sz="1800" b="1" kern="1200">
                          <a:solidFill>
                            <a:schemeClr val="lt1"/>
                          </a:solidFill>
                          <a:latin typeface="Segoe UI Light"/>
                        </a:defRPr>
                      </a:lvl6pPr>
                      <a:lvl7pPr marL="2743200" algn="l" defTabSz="914400" rtl="0" eaLnBrk="1" latinLnBrk="0" hangingPunct="1">
                        <a:defRPr sz="1800" b="1" kern="1200">
                          <a:solidFill>
                            <a:schemeClr val="lt1"/>
                          </a:solidFill>
                          <a:latin typeface="Segoe UI Light"/>
                        </a:defRPr>
                      </a:lvl7pPr>
                      <a:lvl8pPr marL="3200400" algn="l" defTabSz="914400" rtl="0" eaLnBrk="1" latinLnBrk="0" hangingPunct="1">
                        <a:defRPr sz="1800" b="1" kern="1200">
                          <a:solidFill>
                            <a:schemeClr val="lt1"/>
                          </a:solidFill>
                          <a:latin typeface="Segoe UI Light"/>
                        </a:defRPr>
                      </a:lvl8pPr>
                      <a:lvl9pPr marL="3657600" algn="l" defTabSz="914400" rtl="0" eaLnBrk="1" latinLnBrk="0" hangingPunct="1">
                        <a:defRPr sz="1800" b="1" kern="1200">
                          <a:solidFill>
                            <a:schemeClr val="lt1"/>
                          </a:solidFill>
                          <a:latin typeface="Segoe UI Light"/>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00" b="1" i="0" u="none" strike="noStrike" kern="1200" cap="none" spc="0" normalizeH="0" baseline="0" noProof="0" dirty="0" err="1">
                          <a:ln>
                            <a:noFill/>
                          </a:ln>
                          <a:solidFill>
                            <a:srgbClr val="06427B"/>
                          </a:solidFill>
                          <a:effectLst/>
                          <a:uLnTx/>
                          <a:uFillTx/>
                          <a:latin typeface="Segoe UI" panose="020B0502040204020203" pitchFamily="34" charset="0"/>
                          <a:ea typeface="+mn-ea"/>
                          <a:cs typeface="Segoe UI" panose="020B0502040204020203" pitchFamily="34" charset="0"/>
                        </a:rPr>
                        <a:t>Méthode</a:t>
                      </a:r>
                      <a:r>
                        <a:rPr kumimoji="0" lang="en-US" sz="1500" b="1" i="0" u="none" strike="noStrike" kern="1200" cap="none" spc="0" normalizeH="0" baseline="0" noProof="0" dirty="0">
                          <a:ln>
                            <a:noFill/>
                          </a:ln>
                          <a:solidFill>
                            <a:srgbClr val="06427B"/>
                          </a:solidFill>
                          <a:effectLst/>
                          <a:uLnTx/>
                          <a:uFillTx/>
                          <a:latin typeface="Segoe UI" panose="020B0502040204020203" pitchFamily="34" charset="0"/>
                          <a:ea typeface="+mn-ea"/>
                          <a:cs typeface="Segoe UI" panose="020B0502040204020203" pitchFamily="34" charset="0"/>
                        </a:rPr>
                        <a:t> de </a:t>
                      </a:r>
                      <a:r>
                        <a:rPr kumimoji="0" lang="en-US" sz="1500" b="1" i="0" u="none" strike="noStrike" kern="1200" cap="none" spc="0" normalizeH="0" baseline="0" noProof="0" dirty="0" err="1">
                          <a:ln>
                            <a:noFill/>
                          </a:ln>
                          <a:solidFill>
                            <a:srgbClr val="06427B"/>
                          </a:solidFill>
                          <a:effectLst/>
                          <a:uLnTx/>
                          <a:uFillTx/>
                          <a:latin typeface="Segoe UI" panose="020B0502040204020203" pitchFamily="34" charset="0"/>
                          <a:ea typeface="+mn-ea"/>
                          <a:cs typeface="Segoe UI" panose="020B0502040204020203" pitchFamily="34" charset="0"/>
                        </a:rPr>
                        <a:t>calcul</a:t>
                      </a:r>
                      <a:endParaRPr kumimoji="0" lang="en-ID" sz="1500" b="1" i="0" u="none" strike="noStrike" kern="1200" cap="none" spc="0" normalizeH="0" baseline="0" noProof="0" dirty="0">
                        <a:ln>
                          <a:noFill/>
                        </a:ln>
                        <a:solidFill>
                          <a:srgbClr val="06427B"/>
                        </a:solidFill>
                        <a:effectLst/>
                        <a:uLnTx/>
                        <a:uFillTx/>
                        <a:latin typeface="Segoe UI" panose="020B0502040204020203" pitchFamily="34" charset="0"/>
                        <a:ea typeface="+mn-ea"/>
                        <a:cs typeface="Segoe UI" panose="020B0502040204020203" pitchFamily="34" charset="0"/>
                      </a:endParaRPr>
                    </a:p>
                  </a:txBody>
                  <a:tcPr marL="101775" marR="101775" marT="50888" marB="5088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B6DDFE"/>
                    </a:solidFill>
                  </a:tcPr>
                </a:tc>
                <a:tc>
                  <a:txBody>
                    <a:bodyPr/>
                    <a:lstStyle>
                      <a:lvl1pPr marL="0" algn="l" defTabSz="914400" rtl="0" eaLnBrk="1" latinLnBrk="0" hangingPunct="1">
                        <a:defRPr sz="1800" b="1" kern="1200">
                          <a:solidFill>
                            <a:schemeClr val="lt1"/>
                          </a:solidFill>
                          <a:latin typeface="Segoe UI Light"/>
                        </a:defRPr>
                      </a:lvl1pPr>
                      <a:lvl2pPr marL="457200" algn="l" defTabSz="914400" rtl="0" eaLnBrk="1" latinLnBrk="0" hangingPunct="1">
                        <a:defRPr sz="1800" b="1" kern="1200">
                          <a:solidFill>
                            <a:schemeClr val="lt1"/>
                          </a:solidFill>
                          <a:latin typeface="Segoe UI Light"/>
                        </a:defRPr>
                      </a:lvl2pPr>
                      <a:lvl3pPr marL="914400" algn="l" defTabSz="914400" rtl="0" eaLnBrk="1" latinLnBrk="0" hangingPunct="1">
                        <a:defRPr sz="1800" b="1" kern="1200">
                          <a:solidFill>
                            <a:schemeClr val="lt1"/>
                          </a:solidFill>
                          <a:latin typeface="Segoe UI Light"/>
                        </a:defRPr>
                      </a:lvl3pPr>
                      <a:lvl4pPr marL="1371600" algn="l" defTabSz="914400" rtl="0" eaLnBrk="1" latinLnBrk="0" hangingPunct="1">
                        <a:defRPr sz="1800" b="1" kern="1200">
                          <a:solidFill>
                            <a:schemeClr val="lt1"/>
                          </a:solidFill>
                          <a:latin typeface="Segoe UI Light"/>
                        </a:defRPr>
                      </a:lvl4pPr>
                      <a:lvl5pPr marL="1828800" algn="l" defTabSz="914400" rtl="0" eaLnBrk="1" latinLnBrk="0" hangingPunct="1">
                        <a:defRPr sz="1800" b="1" kern="1200">
                          <a:solidFill>
                            <a:schemeClr val="lt1"/>
                          </a:solidFill>
                          <a:latin typeface="Segoe UI Light"/>
                        </a:defRPr>
                      </a:lvl5pPr>
                      <a:lvl6pPr marL="2286000" algn="l" defTabSz="914400" rtl="0" eaLnBrk="1" latinLnBrk="0" hangingPunct="1">
                        <a:defRPr sz="1800" b="1" kern="1200">
                          <a:solidFill>
                            <a:schemeClr val="lt1"/>
                          </a:solidFill>
                          <a:latin typeface="Segoe UI Light"/>
                        </a:defRPr>
                      </a:lvl6pPr>
                      <a:lvl7pPr marL="2743200" algn="l" defTabSz="914400" rtl="0" eaLnBrk="1" latinLnBrk="0" hangingPunct="1">
                        <a:defRPr sz="1800" b="1" kern="1200">
                          <a:solidFill>
                            <a:schemeClr val="lt1"/>
                          </a:solidFill>
                          <a:latin typeface="Segoe UI Light"/>
                        </a:defRPr>
                      </a:lvl7pPr>
                      <a:lvl8pPr marL="3200400" algn="l" defTabSz="914400" rtl="0" eaLnBrk="1" latinLnBrk="0" hangingPunct="1">
                        <a:defRPr sz="1800" b="1" kern="1200">
                          <a:solidFill>
                            <a:schemeClr val="lt1"/>
                          </a:solidFill>
                          <a:latin typeface="Segoe UI Light"/>
                        </a:defRPr>
                      </a:lvl8pPr>
                      <a:lvl9pPr marL="3657600" algn="l" defTabSz="914400" rtl="0" eaLnBrk="1" latinLnBrk="0" hangingPunct="1">
                        <a:defRPr sz="1800" b="1" kern="1200">
                          <a:solidFill>
                            <a:schemeClr val="lt1"/>
                          </a:solidFill>
                          <a:latin typeface="Segoe UI Light"/>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00" b="1" i="0" u="none" strike="noStrike" kern="1200" cap="none" spc="0" normalizeH="0" baseline="0" noProof="0" dirty="0" err="1">
                          <a:ln>
                            <a:noFill/>
                          </a:ln>
                          <a:solidFill>
                            <a:srgbClr val="06427B"/>
                          </a:solidFill>
                          <a:effectLst/>
                          <a:uLnTx/>
                          <a:uFillTx/>
                          <a:latin typeface="Segoe UI" panose="020B0502040204020203" pitchFamily="34" charset="0"/>
                          <a:ea typeface="+mn-ea"/>
                          <a:cs typeface="Segoe UI" panose="020B0502040204020203" pitchFamily="34" charset="0"/>
                        </a:rPr>
                        <a:t>Pénalités</a:t>
                      </a:r>
                      <a:endParaRPr kumimoji="0" lang="en-ID" sz="1500" b="1" i="0" u="none" strike="noStrike" kern="1200" cap="none" spc="0" normalizeH="0" baseline="0" noProof="0" dirty="0">
                        <a:ln>
                          <a:noFill/>
                        </a:ln>
                        <a:solidFill>
                          <a:srgbClr val="06427B"/>
                        </a:solidFill>
                        <a:effectLst/>
                        <a:uLnTx/>
                        <a:uFillTx/>
                        <a:latin typeface="Segoe UI" panose="020B0502040204020203" pitchFamily="34" charset="0"/>
                        <a:ea typeface="+mn-ea"/>
                        <a:cs typeface="Segoe UI" panose="020B0502040204020203" pitchFamily="34" charset="0"/>
                      </a:endParaRPr>
                    </a:p>
                  </a:txBody>
                  <a:tcPr marL="101775" marR="101775" marT="50888" marB="5088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B6DDFE"/>
                    </a:solidFill>
                  </a:tcPr>
                </a:tc>
                <a:extLst>
                  <a:ext uri="{0D108BD9-81ED-4DB2-BD59-A6C34878D82A}">
                    <a16:rowId xmlns:a16="http://schemas.microsoft.com/office/drawing/2014/main" val="2201577635"/>
                  </a:ext>
                </a:extLst>
              </a:tr>
              <a:tr h="1048992">
                <a:tc>
                  <a:txBody>
                    <a:bodyPr/>
                    <a:lstStyle/>
                    <a:p>
                      <a:pPr algn="l"/>
                      <a:r>
                        <a:rPr lang="fr-FR" sz="1500" noProof="0" dirty="0">
                          <a:solidFill>
                            <a:srgbClr val="2C3E50"/>
                          </a:solidFill>
                          <a:latin typeface="Segoe UI Light" panose="020B0502040204020203" pitchFamily="34" charset="0"/>
                          <a:cs typeface="Segoe UI Light" panose="020B0502040204020203" pitchFamily="34" charset="0"/>
                        </a:rPr>
                        <a:t>Amazon EC2</a:t>
                      </a:r>
                      <a:endParaRPr lang="en-ID" sz="1500" dirty="0">
                        <a:solidFill>
                          <a:srgbClr val="2C3E50"/>
                        </a:solidFill>
                        <a:latin typeface="Segoe UI Light" panose="020B0502040204020203" pitchFamily="34" charset="0"/>
                        <a:cs typeface="Segoe UI Light" panose="020B0502040204020203" pitchFamily="34" charset="0"/>
                      </a:endParaRPr>
                    </a:p>
                  </a:txBody>
                  <a:tcPr marL="101775" marR="101775" marT="100173" marB="508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dk1"/>
                          </a:solidFill>
                          <a:latin typeface="Segoe UI Light"/>
                        </a:defRPr>
                      </a:lvl1pPr>
                      <a:lvl2pPr marL="457200" algn="l" defTabSz="914400" rtl="0" eaLnBrk="1" latinLnBrk="0" hangingPunct="1">
                        <a:defRPr sz="1800" kern="1200">
                          <a:solidFill>
                            <a:schemeClr val="dk1"/>
                          </a:solidFill>
                          <a:latin typeface="Segoe UI Light"/>
                        </a:defRPr>
                      </a:lvl2pPr>
                      <a:lvl3pPr marL="914400" algn="l" defTabSz="914400" rtl="0" eaLnBrk="1" latinLnBrk="0" hangingPunct="1">
                        <a:defRPr sz="1800" kern="1200">
                          <a:solidFill>
                            <a:schemeClr val="dk1"/>
                          </a:solidFill>
                          <a:latin typeface="Segoe UI Light"/>
                        </a:defRPr>
                      </a:lvl3pPr>
                      <a:lvl4pPr marL="1371600" algn="l" defTabSz="914400" rtl="0" eaLnBrk="1" latinLnBrk="0" hangingPunct="1">
                        <a:defRPr sz="1800" kern="1200">
                          <a:solidFill>
                            <a:schemeClr val="dk1"/>
                          </a:solidFill>
                          <a:latin typeface="Segoe UI Light"/>
                        </a:defRPr>
                      </a:lvl4pPr>
                      <a:lvl5pPr marL="1828800" algn="l" defTabSz="914400" rtl="0" eaLnBrk="1" latinLnBrk="0" hangingPunct="1">
                        <a:defRPr sz="1800" kern="1200">
                          <a:solidFill>
                            <a:schemeClr val="dk1"/>
                          </a:solidFill>
                          <a:latin typeface="Segoe UI Light"/>
                        </a:defRPr>
                      </a:lvl5pPr>
                      <a:lvl6pPr marL="2286000" algn="l" defTabSz="914400" rtl="0" eaLnBrk="1" latinLnBrk="0" hangingPunct="1">
                        <a:defRPr sz="1800" kern="1200">
                          <a:solidFill>
                            <a:schemeClr val="dk1"/>
                          </a:solidFill>
                          <a:latin typeface="Segoe UI Light"/>
                        </a:defRPr>
                      </a:lvl6pPr>
                      <a:lvl7pPr marL="2743200" algn="l" defTabSz="914400" rtl="0" eaLnBrk="1" latinLnBrk="0" hangingPunct="1">
                        <a:defRPr sz="1800" kern="1200">
                          <a:solidFill>
                            <a:schemeClr val="dk1"/>
                          </a:solidFill>
                          <a:latin typeface="Segoe UI Light"/>
                        </a:defRPr>
                      </a:lvl7pPr>
                      <a:lvl8pPr marL="3200400" algn="l" defTabSz="914400" rtl="0" eaLnBrk="1" latinLnBrk="0" hangingPunct="1">
                        <a:defRPr sz="1800" kern="1200">
                          <a:solidFill>
                            <a:schemeClr val="dk1"/>
                          </a:solidFill>
                          <a:latin typeface="Segoe UI Light"/>
                        </a:defRPr>
                      </a:lvl8pPr>
                      <a:lvl9pPr marL="3657600" algn="l" defTabSz="914400" rtl="0" eaLnBrk="1" latinLnBrk="0" hangingPunct="1">
                        <a:defRPr sz="1800" kern="1200">
                          <a:solidFill>
                            <a:schemeClr val="dk1"/>
                          </a:solidFill>
                          <a:latin typeface="Segoe UI Light"/>
                        </a:defRPr>
                      </a:lvl9pPr>
                    </a:lstStyle>
                    <a:p>
                      <a:r>
                        <a:rPr lang="fr-FR" sz="1700" kern="1200" dirty="0">
                          <a:solidFill>
                            <a:schemeClr val="dk1"/>
                          </a:solidFill>
                          <a:effectLst/>
                          <a:latin typeface="Segoe UI Light"/>
                          <a:ea typeface="+mn-ea"/>
                          <a:cs typeface="+mn-cs"/>
                        </a:rPr>
                        <a:t>pourcentage de temps utilisable Annuel &gt;99,95% </a:t>
                      </a:r>
                      <a:endParaRPr lang="fr-FR" sz="1500" dirty="0">
                        <a:effectLst/>
                      </a:endParaRPr>
                    </a:p>
                  </a:txBody>
                  <a:tcPr marL="101775" marR="101775" marT="100173" marB="508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dk1"/>
                          </a:solidFill>
                          <a:latin typeface="Segoe UI Light"/>
                        </a:defRPr>
                      </a:lvl1pPr>
                      <a:lvl2pPr marL="457200" algn="l" defTabSz="914400" rtl="0" eaLnBrk="1" latinLnBrk="0" hangingPunct="1">
                        <a:defRPr sz="1800" kern="1200">
                          <a:solidFill>
                            <a:schemeClr val="dk1"/>
                          </a:solidFill>
                          <a:latin typeface="Segoe UI Light"/>
                        </a:defRPr>
                      </a:lvl2pPr>
                      <a:lvl3pPr marL="914400" algn="l" defTabSz="914400" rtl="0" eaLnBrk="1" latinLnBrk="0" hangingPunct="1">
                        <a:defRPr sz="1800" kern="1200">
                          <a:solidFill>
                            <a:schemeClr val="dk1"/>
                          </a:solidFill>
                          <a:latin typeface="Segoe UI Light"/>
                        </a:defRPr>
                      </a:lvl3pPr>
                      <a:lvl4pPr marL="1371600" algn="l" defTabSz="914400" rtl="0" eaLnBrk="1" latinLnBrk="0" hangingPunct="1">
                        <a:defRPr sz="1800" kern="1200">
                          <a:solidFill>
                            <a:schemeClr val="dk1"/>
                          </a:solidFill>
                          <a:latin typeface="Segoe UI Light"/>
                        </a:defRPr>
                      </a:lvl4pPr>
                      <a:lvl5pPr marL="1828800" algn="l" defTabSz="914400" rtl="0" eaLnBrk="1" latinLnBrk="0" hangingPunct="1">
                        <a:defRPr sz="1800" kern="1200">
                          <a:solidFill>
                            <a:schemeClr val="dk1"/>
                          </a:solidFill>
                          <a:latin typeface="Segoe UI Light"/>
                        </a:defRPr>
                      </a:lvl5pPr>
                      <a:lvl6pPr marL="2286000" algn="l" defTabSz="914400" rtl="0" eaLnBrk="1" latinLnBrk="0" hangingPunct="1">
                        <a:defRPr sz="1800" kern="1200">
                          <a:solidFill>
                            <a:schemeClr val="dk1"/>
                          </a:solidFill>
                          <a:latin typeface="Segoe UI Light"/>
                        </a:defRPr>
                      </a:lvl6pPr>
                      <a:lvl7pPr marL="2743200" algn="l" defTabSz="914400" rtl="0" eaLnBrk="1" latinLnBrk="0" hangingPunct="1">
                        <a:defRPr sz="1800" kern="1200">
                          <a:solidFill>
                            <a:schemeClr val="dk1"/>
                          </a:solidFill>
                          <a:latin typeface="Segoe UI Light"/>
                        </a:defRPr>
                      </a:lvl7pPr>
                      <a:lvl8pPr marL="3200400" algn="l" defTabSz="914400" rtl="0" eaLnBrk="1" latinLnBrk="0" hangingPunct="1">
                        <a:defRPr sz="1800" kern="1200">
                          <a:solidFill>
                            <a:schemeClr val="dk1"/>
                          </a:solidFill>
                          <a:latin typeface="Segoe UI Light"/>
                        </a:defRPr>
                      </a:lvl8pPr>
                      <a:lvl9pPr marL="3657600" algn="l" defTabSz="914400" rtl="0" eaLnBrk="1" latinLnBrk="0" hangingPunct="1">
                        <a:defRPr sz="1800" kern="1200">
                          <a:solidFill>
                            <a:schemeClr val="dk1"/>
                          </a:solidFill>
                          <a:latin typeface="Segoe UI Light"/>
                        </a:defRPr>
                      </a:lvl9pPr>
                    </a:lstStyle>
                    <a:p>
                      <a:r>
                        <a:rPr lang="fr-FR" sz="1700" kern="1200" dirty="0" err="1">
                          <a:solidFill>
                            <a:schemeClr val="dk1"/>
                          </a:solidFill>
                          <a:effectLst/>
                          <a:latin typeface="Segoe UI Light"/>
                          <a:ea typeface="+mn-ea"/>
                          <a:cs typeface="+mn-cs"/>
                        </a:rPr>
                        <a:t>Année</a:t>
                      </a:r>
                      <a:r>
                        <a:rPr lang="fr-FR" sz="1700" kern="1200" dirty="0">
                          <a:solidFill>
                            <a:schemeClr val="dk1"/>
                          </a:solidFill>
                          <a:effectLst/>
                          <a:latin typeface="Segoe UI Light"/>
                          <a:ea typeface="+mn-ea"/>
                          <a:cs typeface="+mn-cs"/>
                        </a:rPr>
                        <a:t>, périodes de 5 minutes </a:t>
                      </a:r>
                      <a:endParaRPr lang="fr-FR" sz="1500" dirty="0">
                        <a:effectLst/>
                      </a:endParaRPr>
                    </a:p>
                  </a:txBody>
                  <a:tcPr marL="101775" marR="101775" marT="100173" marB="508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dk1"/>
                          </a:solidFill>
                          <a:latin typeface="Segoe UI Light"/>
                        </a:defRPr>
                      </a:lvl1pPr>
                      <a:lvl2pPr marL="457200" algn="l" defTabSz="914400" rtl="0" eaLnBrk="1" latinLnBrk="0" hangingPunct="1">
                        <a:defRPr sz="1800" kern="1200">
                          <a:solidFill>
                            <a:schemeClr val="dk1"/>
                          </a:solidFill>
                          <a:latin typeface="Segoe UI Light"/>
                        </a:defRPr>
                      </a:lvl2pPr>
                      <a:lvl3pPr marL="914400" algn="l" defTabSz="914400" rtl="0" eaLnBrk="1" latinLnBrk="0" hangingPunct="1">
                        <a:defRPr sz="1800" kern="1200">
                          <a:solidFill>
                            <a:schemeClr val="dk1"/>
                          </a:solidFill>
                          <a:latin typeface="Segoe UI Light"/>
                        </a:defRPr>
                      </a:lvl3pPr>
                      <a:lvl4pPr marL="1371600" algn="l" defTabSz="914400" rtl="0" eaLnBrk="1" latinLnBrk="0" hangingPunct="1">
                        <a:defRPr sz="1800" kern="1200">
                          <a:solidFill>
                            <a:schemeClr val="dk1"/>
                          </a:solidFill>
                          <a:latin typeface="Segoe UI Light"/>
                        </a:defRPr>
                      </a:lvl4pPr>
                      <a:lvl5pPr marL="1828800" algn="l" defTabSz="914400" rtl="0" eaLnBrk="1" latinLnBrk="0" hangingPunct="1">
                        <a:defRPr sz="1800" kern="1200">
                          <a:solidFill>
                            <a:schemeClr val="dk1"/>
                          </a:solidFill>
                          <a:latin typeface="Segoe UI Light"/>
                        </a:defRPr>
                      </a:lvl5pPr>
                      <a:lvl6pPr marL="2286000" algn="l" defTabSz="914400" rtl="0" eaLnBrk="1" latinLnBrk="0" hangingPunct="1">
                        <a:defRPr sz="1800" kern="1200">
                          <a:solidFill>
                            <a:schemeClr val="dk1"/>
                          </a:solidFill>
                          <a:latin typeface="Segoe UI Light"/>
                        </a:defRPr>
                      </a:lvl6pPr>
                      <a:lvl7pPr marL="2743200" algn="l" defTabSz="914400" rtl="0" eaLnBrk="1" latinLnBrk="0" hangingPunct="1">
                        <a:defRPr sz="1800" kern="1200">
                          <a:solidFill>
                            <a:schemeClr val="dk1"/>
                          </a:solidFill>
                          <a:latin typeface="Segoe UI Light"/>
                        </a:defRPr>
                      </a:lvl7pPr>
                      <a:lvl8pPr marL="3200400" algn="l" defTabSz="914400" rtl="0" eaLnBrk="1" latinLnBrk="0" hangingPunct="1">
                        <a:defRPr sz="1800" kern="1200">
                          <a:solidFill>
                            <a:schemeClr val="dk1"/>
                          </a:solidFill>
                          <a:latin typeface="Segoe UI Light"/>
                        </a:defRPr>
                      </a:lvl8pPr>
                      <a:lvl9pPr marL="3657600" algn="l" defTabSz="914400" rtl="0" eaLnBrk="1" latinLnBrk="0" hangingPunct="1">
                        <a:defRPr sz="1800" kern="1200">
                          <a:solidFill>
                            <a:schemeClr val="dk1"/>
                          </a:solidFill>
                          <a:latin typeface="Segoe UI Light"/>
                        </a:defRPr>
                      </a:lvl9pPr>
                    </a:lstStyle>
                    <a:p>
                      <a:r>
                        <a:rPr lang="fr-FR" sz="1700" kern="1200" dirty="0">
                          <a:solidFill>
                            <a:schemeClr val="dk1"/>
                          </a:solidFill>
                          <a:effectLst/>
                          <a:latin typeface="Segoe UI Light"/>
                          <a:ea typeface="+mn-ea"/>
                          <a:cs typeface="+mn-cs"/>
                        </a:rPr>
                        <a:t>10% de la facture si Pourcentage de Temps Utilisable Annuel est </a:t>
                      </a:r>
                      <a:r>
                        <a:rPr lang="fr-FR" sz="1700" kern="1200" dirty="0" err="1">
                          <a:solidFill>
                            <a:schemeClr val="dk1"/>
                          </a:solidFill>
                          <a:effectLst/>
                          <a:latin typeface="Segoe UI Light"/>
                          <a:ea typeface="+mn-ea"/>
                          <a:cs typeface="+mn-cs"/>
                        </a:rPr>
                        <a:t>inférieur</a:t>
                      </a:r>
                      <a:r>
                        <a:rPr lang="fr-FR" sz="1700" kern="1200" dirty="0">
                          <a:solidFill>
                            <a:schemeClr val="dk1"/>
                          </a:solidFill>
                          <a:effectLst/>
                          <a:latin typeface="Segoe UI Light"/>
                          <a:ea typeface="+mn-ea"/>
                          <a:cs typeface="+mn-cs"/>
                        </a:rPr>
                        <a:t> à 99,95%. </a:t>
                      </a:r>
                      <a:endParaRPr lang="fr-FR" sz="1500" dirty="0">
                        <a:effectLst/>
                      </a:endParaRPr>
                    </a:p>
                  </a:txBody>
                  <a:tcPr marL="101775" marR="101775" marT="100173" marB="508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863179913"/>
                  </a:ext>
                </a:extLst>
              </a:tr>
              <a:tr h="1603579">
                <a:tc>
                  <a:txBody>
                    <a:bodyPr/>
                    <a:lstStyle/>
                    <a:p>
                      <a:pPr algn="l"/>
                      <a:r>
                        <a:rPr lang="fr-FR" sz="1500" noProof="0" dirty="0">
                          <a:solidFill>
                            <a:srgbClr val="2C3E50"/>
                          </a:solidFill>
                          <a:latin typeface="Segoe UI Light" panose="020B0502040204020203" pitchFamily="34" charset="0"/>
                          <a:cs typeface="Segoe UI Light" panose="020B0502040204020203" pitchFamily="34" charset="0"/>
                        </a:rPr>
                        <a:t>Microsoft Azure</a:t>
                      </a:r>
                    </a:p>
                  </a:txBody>
                  <a:tcPr marL="101775" marR="101775" marT="100173" marB="508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lvl1pPr marL="0" algn="l" defTabSz="914400" rtl="0" eaLnBrk="1" latinLnBrk="0" hangingPunct="1">
                        <a:defRPr sz="1800" kern="1200">
                          <a:solidFill>
                            <a:schemeClr val="dk1"/>
                          </a:solidFill>
                          <a:latin typeface="Segoe UI Light"/>
                        </a:defRPr>
                      </a:lvl1pPr>
                      <a:lvl2pPr marL="457200" algn="l" defTabSz="914400" rtl="0" eaLnBrk="1" latinLnBrk="0" hangingPunct="1">
                        <a:defRPr sz="1800" kern="1200">
                          <a:solidFill>
                            <a:schemeClr val="dk1"/>
                          </a:solidFill>
                          <a:latin typeface="Segoe UI Light"/>
                        </a:defRPr>
                      </a:lvl2pPr>
                      <a:lvl3pPr marL="914400" algn="l" defTabSz="914400" rtl="0" eaLnBrk="1" latinLnBrk="0" hangingPunct="1">
                        <a:defRPr sz="1800" kern="1200">
                          <a:solidFill>
                            <a:schemeClr val="dk1"/>
                          </a:solidFill>
                          <a:latin typeface="Segoe UI Light"/>
                        </a:defRPr>
                      </a:lvl3pPr>
                      <a:lvl4pPr marL="1371600" algn="l" defTabSz="914400" rtl="0" eaLnBrk="1" latinLnBrk="0" hangingPunct="1">
                        <a:defRPr sz="1800" kern="1200">
                          <a:solidFill>
                            <a:schemeClr val="dk1"/>
                          </a:solidFill>
                          <a:latin typeface="Segoe UI Light"/>
                        </a:defRPr>
                      </a:lvl4pPr>
                      <a:lvl5pPr marL="1828800" algn="l" defTabSz="914400" rtl="0" eaLnBrk="1" latinLnBrk="0" hangingPunct="1">
                        <a:defRPr sz="1800" kern="1200">
                          <a:solidFill>
                            <a:schemeClr val="dk1"/>
                          </a:solidFill>
                          <a:latin typeface="Segoe UI Light"/>
                        </a:defRPr>
                      </a:lvl5pPr>
                      <a:lvl6pPr marL="2286000" algn="l" defTabSz="914400" rtl="0" eaLnBrk="1" latinLnBrk="0" hangingPunct="1">
                        <a:defRPr sz="1800" kern="1200">
                          <a:solidFill>
                            <a:schemeClr val="dk1"/>
                          </a:solidFill>
                          <a:latin typeface="Segoe UI Light"/>
                        </a:defRPr>
                      </a:lvl6pPr>
                      <a:lvl7pPr marL="2743200" algn="l" defTabSz="914400" rtl="0" eaLnBrk="1" latinLnBrk="0" hangingPunct="1">
                        <a:defRPr sz="1800" kern="1200">
                          <a:solidFill>
                            <a:schemeClr val="dk1"/>
                          </a:solidFill>
                          <a:latin typeface="Segoe UI Light"/>
                        </a:defRPr>
                      </a:lvl7pPr>
                      <a:lvl8pPr marL="3200400" algn="l" defTabSz="914400" rtl="0" eaLnBrk="1" latinLnBrk="0" hangingPunct="1">
                        <a:defRPr sz="1800" kern="1200">
                          <a:solidFill>
                            <a:schemeClr val="dk1"/>
                          </a:solidFill>
                          <a:latin typeface="Segoe UI Light"/>
                        </a:defRPr>
                      </a:lvl8pPr>
                      <a:lvl9pPr marL="3657600" algn="l" defTabSz="914400" rtl="0" eaLnBrk="1" latinLnBrk="0" hangingPunct="1">
                        <a:defRPr sz="1800" kern="1200">
                          <a:solidFill>
                            <a:schemeClr val="dk1"/>
                          </a:solidFill>
                          <a:latin typeface="Segoe UI Light"/>
                        </a:defRPr>
                      </a:lvl9pPr>
                    </a:lstStyle>
                    <a:p>
                      <a:r>
                        <a:rPr lang="fr-FR" sz="1700" kern="1200" dirty="0">
                          <a:solidFill>
                            <a:schemeClr val="dk1"/>
                          </a:solidFill>
                          <a:effectLst/>
                          <a:latin typeface="Segoe UI Light"/>
                          <a:ea typeface="+mn-ea"/>
                          <a:cs typeface="+mn-cs"/>
                        </a:rPr>
                        <a:t>pourcentage de connectivité active mensuelle &gt;99,95 % </a:t>
                      </a:r>
                      <a:endParaRPr lang="fr-FR" sz="1500" dirty="0">
                        <a:effectLst/>
                      </a:endParaRPr>
                    </a:p>
                  </a:txBody>
                  <a:tcPr marL="101775" marR="101775" marT="100173" marB="508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lvl1pPr marL="0" algn="l" defTabSz="914400" rtl="0" eaLnBrk="1" latinLnBrk="0" hangingPunct="1">
                        <a:defRPr sz="1800" kern="1200">
                          <a:solidFill>
                            <a:schemeClr val="dk1"/>
                          </a:solidFill>
                          <a:latin typeface="Segoe UI Light"/>
                        </a:defRPr>
                      </a:lvl1pPr>
                      <a:lvl2pPr marL="457200" algn="l" defTabSz="914400" rtl="0" eaLnBrk="1" latinLnBrk="0" hangingPunct="1">
                        <a:defRPr sz="1800" kern="1200">
                          <a:solidFill>
                            <a:schemeClr val="dk1"/>
                          </a:solidFill>
                          <a:latin typeface="Segoe UI Light"/>
                        </a:defRPr>
                      </a:lvl2pPr>
                      <a:lvl3pPr marL="914400" algn="l" defTabSz="914400" rtl="0" eaLnBrk="1" latinLnBrk="0" hangingPunct="1">
                        <a:defRPr sz="1800" kern="1200">
                          <a:solidFill>
                            <a:schemeClr val="dk1"/>
                          </a:solidFill>
                          <a:latin typeface="Segoe UI Light"/>
                        </a:defRPr>
                      </a:lvl3pPr>
                      <a:lvl4pPr marL="1371600" algn="l" defTabSz="914400" rtl="0" eaLnBrk="1" latinLnBrk="0" hangingPunct="1">
                        <a:defRPr sz="1800" kern="1200">
                          <a:solidFill>
                            <a:schemeClr val="dk1"/>
                          </a:solidFill>
                          <a:latin typeface="Segoe UI Light"/>
                        </a:defRPr>
                      </a:lvl4pPr>
                      <a:lvl5pPr marL="1828800" algn="l" defTabSz="914400" rtl="0" eaLnBrk="1" latinLnBrk="0" hangingPunct="1">
                        <a:defRPr sz="1800" kern="1200">
                          <a:solidFill>
                            <a:schemeClr val="dk1"/>
                          </a:solidFill>
                          <a:latin typeface="Segoe UI Light"/>
                        </a:defRPr>
                      </a:lvl5pPr>
                      <a:lvl6pPr marL="2286000" algn="l" defTabSz="914400" rtl="0" eaLnBrk="1" latinLnBrk="0" hangingPunct="1">
                        <a:defRPr sz="1800" kern="1200">
                          <a:solidFill>
                            <a:schemeClr val="dk1"/>
                          </a:solidFill>
                          <a:latin typeface="Segoe UI Light"/>
                        </a:defRPr>
                      </a:lvl6pPr>
                      <a:lvl7pPr marL="2743200" algn="l" defTabSz="914400" rtl="0" eaLnBrk="1" latinLnBrk="0" hangingPunct="1">
                        <a:defRPr sz="1800" kern="1200">
                          <a:solidFill>
                            <a:schemeClr val="dk1"/>
                          </a:solidFill>
                          <a:latin typeface="Segoe UI Light"/>
                        </a:defRPr>
                      </a:lvl7pPr>
                      <a:lvl8pPr marL="3200400" algn="l" defTabSz="914400" rtl="0" eaLnBrk="1" latinLnBrk="0" hangingPunct="1">
                        <a:defRPr sz="1800" kern="1200">
                          <a:solidFill>
                            <a:schemeClr val="dk1"/>
                          </a:solidFill>
                          <a:latin typeface="Segoe UI Light"/>
                        </a:defRPr>
                      </a:lvl8pPr>
                      <a:lvl9pPr marL="3657600" algn="l" defTabSz="914400" rtl="0" eaLnBrk="1" latinLnBrk="0" hangingPunct="1">
                        <a:defRPr sz="1800" kern="1200">
                          <a:solidFill>
                            <a:schemeClr val="dk1"/>
                          </a:solidFill>
                          <a:latin typeface="Segoe UI Light"/>
                        </a:defRPr>
                      </a:lvl9pPr>
                    </a:lstStyle>
                    <a:p>
                      <a:r>
                        <a:rPr lang="fr-FR" sz="1700" kern="1200" dirty="0">
                          <a:solidFill>
                            <a:schemeClr val="dk1"/>
                          </a:solidFill>
                          <a:effectLst/>
                          <a:latin typeface="Segoe UI Light"/>
                          <a:ea typeface="+mn-ea"/>
                          <a:cs typeface="+mn-cs"/>
                        </a:rPr>
                        <a:t>Mois, périodes de 5 minutes </a:t>
                      </a:r>
                      <a:endParaRPr lang="fr-FR" sz="1500" dirty="0">
                        <a:effectLst/>
                      </a:endParaRPr>
                    </a:p>
                  </a:txBody>
                  <a:tcPr marL="101775" marR="101775" marT="100173" marB="508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lvl1pPr marL="0" algn="l" defTabSz="914400" rtl="0" eaLnBrk="1" latinLnBrk="0" hangingPunct="1">
                        <a:defRPr sz="1800" kern="1200">
                          <a:solidFill>
                            <a:schemeClr val="dk1"/>
                          </a:solidFill>
                          <a:latin typeface="Segoe UI Light"/>
                        </a:defRPr>
                      </a:lvl1pPr>
                      <a:lvl2pPr marL="457200" algn="l" defTabSz="914400" rtl="0" eaLnBrk="1" latinLnBrk="0" hangingPunct="1">
                        <a:defRPr sz="1800" kern="1200">
                          <a:solidFill>
                            <a:schemeClr val="dk1"/>
                          </a:solidFill>
                          <a:latin typeface="Segoe UI Light"/>
                        </a:defRPr>
                      </a:lvl2pPr>
                      <a:lvl3pPr marL="914400" algn="l" defTabSz="914400" rtl="0" eaLnBrk="1" latinLnBrk="0" hangingPunct="1">
                        <a:defRPr sz="1800" kern="1200">
                          <a:solidFill>
                            <a:schemeClr val="dk1"/>
                          </a:solidFill>
                          <a:latin typeface="Segoe UI Light"/>
                        </a:defRPr>
                      </a:lvl3pPr>
                      <a:lvl4pPr marL="1371600" algn="l" defTabSz="914400" rtl="0" eaLnBrk="1" latinLnBrk="0" hangingPunct="1">
                        <a:defRPr sz="1800" kern="1200">
                          <a:solidFill>
                            <a:schemeClr val="dk1"/>
                          </a:solidFill>
                          <a:latin typeface="Segoe UI Light"/>
                        </a:defRPr>
                      </a:lvl4pPr>
                      <a:lvl5pPr marL="1828800" algn="l" defTabSz="914400" rtl="0" eaLnBrk="1" latinLnBrk="0" hangingPunct="1">
                        <a:defRPr sz="1800" kern="1200">
                          <a:solidFill>
                            <a:schemeClr val="dk1"/>
                          </a:solidFill>
                          <a:latin typeface="Segoe UI Light"/>
                        </a:defRPr>
                      </a:lvl5pPr>
                      <a:lvl6pPr marL="2286000" algn="l" defTabSz="914400" rtl="0" eaLnBrk="1" latinLnBrk="0" hangingPunct="1">
                        <a:defRPr sz="1800" kern="1200">
                          <a:solidFill>
                            <a:schemeClr val="dk1"/>
                          </a:solidFill>
                          <a:latin typeface="Segoe UI Light"/>
                        </a:defRPr>
                      </a:lvl6pPr>
                      <a:lvl7pPr marL="2743200" algn="l" defTabSz="914400" rtl="0" eaLnBrk="1" latinLnBrk="0" hangingPunct="1">
                        <a:defRPr sz="1800" kern="1200">
                          <a:solidFill>
                            <a:schemeClr val="dk1"/>
                          </a:solidFill>
                          <a:latin typeface="Segoe UI Light"/>
                        </a:defRPr>
                      </a:lvl7pPr>
                      <a:lvl8pPr marL="3200400" algn="l" defTabSz="914400" rtl="0" eaLnBrk="1" latinLnBrk="0" hangingPunct="1">
                        <a:defRPr sz="1800" kern="1200">
                          <a:solidFill>
                            <a:schemeClr val="dk1"/>
                          </a:solidFill>
                          <a:latin typeface="Segoe UI Light"/>
                        </a:defRPr>
                      </a:lvl8pPr>
                      <a:lvl9pPr marL="3657600" algn="l" defTabSz="914400" rtl="0" eaLnBrk="1" latinLnBrk="0" hangingPunct="1">
                        <a:defRPr sz="1800" kern="1200">
                          <a:solidFill>
                            <a:schemeClr val="dk1"/>
                          </a:solidFill>
                          <a:latin typeface="Segoe UI Light"/>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700" kern="1200" dirty="0">
                          <a:solidFill>
                            <a:schemeClr val="dk1"/>
                          </a:solidFill>
                          <a:effectLst/>
                          <a:latin typeface="Segoe UI Light"/>
                          <a:ea typeface="+mn-ea"/>
                          <a:cs typeface="+mn-cs"/>
                        </a:rPr>
                        <a:t>10% de la facture si pourcentage de connectivité active mensuelle est </a:t>
                      </a:r>
                      <a:r>
                        <a:rPr lang="fr-FR" sz="1700" kern="1200" dirty="0" err="1">
                          <a:solidFill>
                            <a:schemeClr val="dk1"/>
                          </a:solidFill>
                          <a:effectLst/>
                          <a:latin typeface="Segoe UI Light"/>
                          <a:ea typeface="+mn-ea"/>
                          <a:cs typeface="+mn-cs"/>
                        </a:rPr>
                        <a:t>inférieur</a:t>
                      </a:r>
                      <a:r>
                        <a:rPr lang="fr-FR" sz="1700" kern="1200" dirty="0">
                          <a:solidFill>
                            <a:schemeClr val="dk1"/>
                          </a:solidFill>
                          <a:effectLst/>
                          <a:latin typeface="Segoe UI Light"/>
                          <a:ea typeface="+mn-ea"/>
                          <a:cs typeface="+mn-cs"/>
                        </a:rPr>
                        <a:t> à 99.95%, 25% si c’est moins de 99,00% </a:t>
                      </a:r>
                      <a:endParaRPr lang="fr-FR" sz="1500" dirty="0">
                        <a:effectLst/>
                      </a:endParaRPr>
                    </a:p>
                    <a:p>
                      <a:r>
                        <a:rPr lang="fr-FR" sz="1500" b="0" i="0" u="none" strike="noStrike" kern="1200" baseline="0" dirty="0">
                          <a:solidFill>
                            <a:schemeClr val="dk1"/>
                          </a:solidFill>
                          <a:latin typeface="Segoe UI Light" panose="020B0502040204020203" pitchFamily="34" charset="0"/>
                          <a:ea typeface="+mn-ea"/>
                          <a:cs typeface="Segoe UI Light" panose="020B0502040204020203" pitchFamily="34" charset="0"/>
                        </a:rPr>
                        <a:t>	</a:t>
                      </a:r>
                    </a:p>
                  </a:txBody>
                  <a:tcPr marL="101775" marR="101775" marT="100173" marB="508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4145127149"/>
                  </a:ext>
                </a:extLst>
              </a:tr>
              <a:tr h="1636201">
                <a:tc>
                  <a:txBody>
                    <a:bodyPr/>
                    <a:lstStyle/>
                    <a:p>
                      <a:pPr algn="l"/>
                      <a:r>
                        <a:rPr lang="en-ID" sz="1500" dirty="0">
                          <a:solidFill>
                            <a:srgbClr val="2C3E50"/>
                          </a:solidFill>
                          <a:latin typeface="Segoe UI Light" panose="020B0502040204020203" pitchFamily="34" charset="0"/>
                          <a:cs typeface="Segoe UI Light" panose="020B0502040204020203" pitchFamily="34" charset="0"/>
                        </a:rPr>
                        <a:t>Google App Engine</a:t>
                      </a:r>
                    </a:p>
                  </a:txBody>
                  <a:tcPr marL="101775" marR="101775" marT="100173" marB="508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dk1"/>
                          </a:solidFill>
                          <a:latin typeface="Segoe UI Light"/>
                        </a:defRPr>
                      </a:lvl1pPr>
                      <a:lvl2pPr marL="457200" algn="l" defTabSz="914400" rtl="0" eaLnBrk="1" latinLnBrk="0" hangingPunct="1">
                        <a:defRPr sz="1800" kern="1200">
                          <a:solidFill>
                            <a:schemeClr val="dk1"/>
                          </a:solidFill>
                          <a:latin typeface="Segoe UI Light"/>
                        </a:defRPr>
                      </a:lvl2pPr>
                      <a:lvl3pPr marL="914400" algn="l" defTabSz="914400" rtl="0" eaLnBrk="1" latinLnBrk="0" hangingPunct="1">
                        <a:defRPr sz="1800" kern="1200">
                          <a:solidFill>
                            <a:schemeClr val="dk1"/>
                          </a:solidFill>
                          <a:latin typeface="Segoe UI Light"/>
                        </a:defRPr>
                      </a:lvl3pPr>
                      <a:lvl4pPr marL="1371600" algn="l" defTabSz="914400" rtl="0" eaLnBrk="1" latinLnBrk="0" hangingPunct="1">
                        <a:defRPr sz="1800" kern="1200">
                          <a:solidFill>
                            <a:schemeClr val="dk1"/>
                          </a:solidFill>
                          <a:latin typeface="Segoe UI Light"/>
                        </a:defRPr>
                      </a:lvl4pPr>
                      <a:lvl5pPr marL="1828800" algn="l" defTabSz="914400" rtl="0" eaLnBrk="1" latinLnBrk="0" hangingPunct="1">
                        <a:defRPr sz="1800" kern="1200">
                          <a:solidFill>
                            <a:schemeClr val="dk1"/>
                          </a:solidFill>
                          <a:latin typeface="Segoe UI Light"/>
                        </a:defRPr>
                      </a:lvl5pPr>
                      <a:lvl6pPr marL="2286000" algn="l" defTabSz="914400" rtl="0" eaLnBrk="1" latinLnBrk="0" hangingPunct="1">
                        <a:defRPr sz="1800" kern="1200">
                          <a:solidFill>
                            <a:schemeClr val="dk1"/>
                          </a:solidFill>
                          <a:latin typeface="Segoe UI Light"/>
                        </a:defRPr>
                      </a:lvl6pPr>
                      <a:lvl7pPr marL="2743200" algn="l" defTabSz="914400" rtl="0" eaLnBrk="1" latinLnBrk="0" hangingPunct="1">
                        <a:defRPr sz="1800" kern="1200">
                          <a:solidFill>
                            <a:schemeClr val="dk1"/>
                          </a:solidFill>
                          <a:latin typeface="Segoe UI Light"/>
                        </a:defRPr>
                      </a:lvl7pPr>
                      <a:lvl8pPr marL="3200400" algn="l" defTabSz="914400" rtl="0" eaLnBrk="1" latinLnBrk="0" hangingPunct="1">
                        <a:defRPr sz="1800" kern="1200">
                          <a:solidFill>
                            <a:schemeClr val="dk1"/>
                          </a:solidFill>
                          <a:latin typeface="Segoe UI Light"/>
                        </a:defRPr>
                      </a:lvl8pPr>
                      <a:lvl9pPr marL="3657600" algn="l" defTabSz="914400" rtl="0" eaLnBrk="1" latinLnBrk="0" hangingPunct="1">
                        <a:defRPr sz="1800" kern="1200">
                          <a:solidFill>
                            <a:schemeClr val="dk1"/>
                          </a:solidFill>
                          <a:latin typeface="Segoe UI Light"/>
                        </a:defRPr>
                      </a:lvl9pPr>
                    </a:lstStyle>
                    <a:p>
                      <a:r>
                        <a:rPr lang="fr-FR" sz="1700" kern="1200" dirty="0">
                          <a:solidFill>
                            <a:schemeClr val="dk1"/>
                          </a:solidFill>
                          <a:effectLst/>
                          <a:latin typeface="Segoe UI Light"/>
                          <a:ea typeface="+mn-ea"/>
                          <a:cs typeface="+mn-cs"/>
                        </a:rPr>
                        <a:t>pourcentage de connectivité active mensuelle &gt;99,95 % </a:t>
                      </a:r>
                      <a:endParaRPr lang="fr-FR" sz="1500" dirty="0">
                        <a:effectLst/>
                      </a:endParaRPr>
                    </a:p>
                  </a:txBody>
                  <a:tcPr marL="101775" marR="101775" marT="100173" marB="508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dk1"/>
                          </a:solidFill>
                          <a:latin typeface="Segoe UI Light"/>
                        </a:defRPr>
                      </a:lvl1pPr>
                      <a:lvl2pPr marL="457200" algn="l" defTabSz="914400" rtl="0" eaLnBrk="1" latinLnBrk="0" hangingPunct="1">
                        <a:defRPr sz="1800" kern="1200">
                          <a:solidFill>
                            <a:schemeClr val="dk1"/>
                          </a:solidFill>
                          <a:latin typeface="Segoe UI Light"/>
                        </a:defRPr>
                      </a:lvl2pPr>
                      <a:lvl3pPr marL="914400" algn="l" defTabSz="914400" rtl="0" eaLnBrk="1" latinLnBrk="0" hangingPunct="1">
                        <a:defRPr sz="1800" kern="1200">
                          <a:solidFill>
                            <a:schemeClr val="dk1"/>
                          </a:solidFill>
                          <a:latin typeface="Segoe UI Light"/>
                        </a:defRPr>
                      </a:lvl3pPr>
                      <a:lvl4pPr marL="1371600" algn="l" defTabSz="914400" rtl="0" eaLnBrk="1" latinLnBrk="0" hangingPunct="1">
                        <a:defRPr sz="1800" kern="1200">
                          <a:solidFill>
                            <a:schemeClr val="dk1"/>
                          </a:solidFill>
                          <a:latin typeface="Segoe UI Light"/>
                        </a:defRPr>
                      </a:lvl4pPr>
                      <a:lvl5pPr marL="1828800" algn="l" defTabSz="914400" rtl="0" eaLnBrk="1" latinLnBrk="0" hangingPunct="1">
                        <a:defRPr sz="1800" kern="1200">
                          <a:solidFill>
                            <a:schemeClr val="dk1"/>
                          </a:solidFill>
                          <a:latin typeface="Segoe UI Light"/>
                        </a:defRPr>
                      </a:lvl5pPr>
                      <a:lvl6pPr marL="2286000" algn="l" defTabSz="914400" rtl="0" eaLnBrk="1" latinLnBrk="0" hangingPunct="1">
                        <a:defRPr sz="1800" kern="1200">
                          <a:solidFill>
                            <a:schemeClr val="dk1"/>
                          </a:solidFill>
                          <a:latin typeface="Segoe UI Light"/>
                        </a:defRPr>
                      </a:lvl6pPr>
                      <a:lvl7pPr marL="2743200" algn="l" defTabSz="914400" rtl="0" eaLnBrk="1" latinLnBrk="0" hangingPunct="1">
                        <a:defRPr sz="1800" kern="1200">
                          <a:solidFill>
                            <a:schemeClr val="dk1"/>
                          </a:solidFill>
                          <a:latin typeface="Segoe UI Light"/>
                        </a:defRPr>
                      </a:lvl7pPr>
                      <a:lvl8pPr marL="3200400" algn="l" defTabSz="914400" rtl="0" eaLnBrk="1" latinLnBrk="0" hangingPunct="1">
                        <a:defRPr sz="1800" kern="1200">
                          <a:solidFill>
                            <a:schemeClr val="dk1"/>
                          </a:solidFill>
                          <a:latin typeface="Segoe UI Light"/>
                        </a:defRPr>
                      </a:lvl8pPr>
                      <a:lvl9pPr marL="3657600" algn="l" defTabSz="914400" rtl="0" eaLnBrk="1" latinLnBrk="0" hangingPunct="1">
                        <a:defRPr sz="1800" kern="1200">
                          <a:solidFill>
                            <a:schemeClr val="dk1"/>
                          </a:solidFill>
                          <a:latin typeface="Segoe UI Light"/>
                        </a:defRPr>
                      </a:lvl9pPr>
                    </a:lstStyle>
                    <a:p>
                      <a:r>
                        <a:rPr lang="fr-FR" sz="1700" kern="1200" dirty="0">
                          <a:solidFill>
                            <a:schemeClr val="dk1"/>
                          </a:solidFill>
                          <a:effectLst/>
                          <a:latin typeface="Segoe UI Light"/>
                          <a:ea typeface="+mn-ea"/>
                          <a:cs typeface="+mn-cs"/>
                        </a:rPr>
                        <a:t>Mois, </a:t>
                      </a:r>
                      <a:r>
                        <a:rPr lang="fr-FR" sz="1700" kern="1200" dirty="0" err="1">
                          <a:solidFill>
                            <a:schemeClr val="dk1"/>
                          </a:solidFill>
                          <a:effectLst/>
                          <a:latin typeface="Segoe UI Light"/>
                          <a:ea typeface="+mn-ea"/>
                          <a:cs typeface="+mn-cs"/>
                        </a:rPr>
                        <a:t>périodes</a:t>
                      </a:r>
                      <a:r>
                        <a:rPr lang="fr-FR" sz="1700" kern="1200" dirty="0">
                          <a:solidFill>
                            <a:schemeClr val="dk1"/>
                          </a:solidFill>
                          <a:effectLst/>
                          <a:latin typeface="Segoe UI Light"/>
                          <a:ea typeface="+mn-ea"/>
                          <a:cs typeface="+mn-cs"/>
                        </a:rPr>
                        <a:t> de 5 minutes </a:t>
                      </a:r>
                      <a:endParaRPr lang="fr-FR" sz="1500" dirty="0">
                        <a:effectLst/>
                      </a:endParaRPr>
                    </a:p>
                  </a:txBody>
                  <a:tcPr marL="101775" marR="101775" marT="100173" marB="508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dk1"/>
                          </a:solidFill>
                          <a:latin typeface="Segoe UI Light"/>
                        </a:defRPr>
                      </a:lvl1pPr>
                      <a:lvl2pPr marL="457200" algn="l" defTabSz="914400" rtl="0" eaLnBrk="1" latinLnBrk="0" hangingPunct="1">
                        <a:defRPr sz="1800" kern="1200">
                          <a:solidFill>
                            <a:schemeClr val="dk1"/>
                          </a:solidFill>
                          <a:latin typeface="Segoe UI Light"/>
                        </a:defRPr>
                      </a:lvl2pPr>
                      <a:lvl3pPr marL="914400" algn="l" defTabSz="914400" rtl="0" eaLnBrk="1" latinLnBrk="0" hangingPunct="1">
                        <a:defRPr sz="1800" kern="1200">
                          <a:solidFill>
                            <a:schemeClr val="dk1"/>
                          </a:solidFill>
                          <a:latin typeface="Segoe UI Light"/>
                        </a:defRPr>
                      </a:lvl3pPr>
                      <a:lvl4pPr marL="1371600" algn="l" defTabSz="914400" rtl="0" eaLnBrk="1" latinLnBrk="0" hangingPunct="1">
                        <a:defRPr sz="1800" kern="1200">
                          <a:solidFill>
                            <a:schemeClr val="dk1"/>
                          </a:solidFill>
                          <a:latin typeface="Segoe UI Light"/>
                        </a:defRPr>
                      </a:lvl4pPr>
                      <a:lvl5pPr marL="1828800" algn="l" defTabSz="914400" rtl="0" eaLnBrk="1" latinLnBrk="0" hangingPunct="1">
                        <a:defRPr sz="1800" kern="1200">
                          <a:solidFill>
                            <a:schemeClr val="dk1"/>
                          </a:solidFill>
                          <a:latin typeface="Segoe UI Light"/>
                        </a:defRPr>
                      </a:lvl5pPr>
                      <a:lvl6pPr marL="2286000" algn="l" defTabSz="914400" rtl="0" eaLnBrk="1" latinLnBrk="0" hangingPunct="1">
                        <a:defRPr sz="1800" kern="1200">
                          <a:solidFill>
                            <a:schemeClr val="dk1"/>
                          </a:solidFill>
                          <a:latin typeface="Segoe UI Light"/>
                        </a:defRPr>
                      </a:lvl6pPr>
                      <a:lvl7pPr marL="2743200" algn="l" defTabSz="914400" rtl="0" eaLnBrk="1" latinLnBrk="0" hangingPunct="1">
                        <a:defRPr sz="1800" kern="1200">
                          <a:solidFill>
                            <a:schemeClr val="dk1"/>
                          </a:solidFill>
                          <a:latin typeface="Segoe UI Light"/>
                        </a:defRPr>
                      </a:lvl7pPr>
                      <a:lvl8pPr marL="3200400" algn="l" defTabSz="914400" rtl="0" eaLnBrk="1" latinLnBrk="0" hangingPunct="1">
                        <a:defRPr sz="1800" kern="1200">
                          <a:solidFill>
                            <a:schemeClr val="dk1"/>
                          </a:solidFill>
                          <a:latin typeface="Segoe UI Light"/>
                        </a:defRPr>
                      </a:lvl8pPr>
                      <a:lvl9pPr marL="3657600" algn="l" defTabSz="914400" rtl="0" eaLnBrk="1" latinLnBrk="0" hangingPunct="1">
                        <a:defRPr sz="1800" kern="1200">
                          <a:solidFill>
                            <a:schemeClr val="dk1"/>
                          </a:solidFill>
                          <a:latin typeface="Segoe UI Light"/>
                        </a:defRPr>
                      </a:lvl9pPr>
                    </a:lstStyle>
                    <a:p>
                      <a:r>
                        <a:rPr lang="fr-FR" sz="1700" kern="1200" dirty="0">
                          <a:solidFill>
                            <a:schemeClr val="dk1"/>
                          </a:solidFill>
                          <a:effectLst/>
                          <a:latin typeface="Segoe UI Light"/>
                          <a:ea typeface="+mn-ea"/>
                          <a:cs typeface="+mn-cs"/>
                        </a:rPr>
                        <a:t>10% de la facture si pourcentage de connectivité active mensuelle est entre 99.00% et 99.95%, 20% si c’est entre 95.00% et 99.00%, sinon 50% si c’est </a:t>
                      </a:r>
                      <a:r>
                        <a:rPr lang="fr-FR" sz="1700" kern="1200" dirty="0" err="1">
                          <a:solidFill>
                            <a:schemeClr val="dk1"/>
                          </a:solidFill>
                          <a:effectLst/>
                          <a:latin typeface="Segoe UI Light"/>
                          <a:ea typeface="+mn-ea"/>
                          <a:cs typeface="+mn-cs"/>
                        </a:rPr>
                        <a:t>inférieur</a:t>
                      </a:r>
                      <a:r>
                        <a:rPr lang="fr-FR" sz="1700" kern="1200" dirty="0">
                          <a:solidFill>
                            <a:schemeClr val="dk1"/>
                          </a:solidFill>
                          <a:effectLst/>
                          <a:latin typeface="Segoe UI Light"/>
                          <a:ea typeface="+mn-ea"/>
                          <a:cs typeface="+mn-cs"/>
                        </a:rPr>
                        <a:t> à 95.00% </a:t>
                      </a:r>
                      <a:endParaRPr lang="fr-FR" sz="1500" dirty="0">
                        <a:effectLst/>
                      </a:endParaRPr>
                    </a:p>
                  </a:txBody>
                  <a:tcPr marL="101775" marR="101775" marT="100173" marB="508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00635107"/>
                  </a:ext>
                </a:extLst>
              </a:tr>
            </a:tbl>
          </a:graphicData>
        </a:graphic>
      </p:graphicFrame>
      <p:pic>
        <p:nvPicPr>
          <p:cNvPr id="3" name="Image 2">
            <a:extLst>
              <a:ext uri="{FF2B5EF4-FFF2-40B4-BE49-F238E27FC236}">
                <a16:creationId xmlns:a16="http://schemas.microsoft.com/office/drawing/2014/main" id="{A98ED33E-5B5C-CF46-8259-6BDDB76DCB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295" y="224367"/>
            <a:ext cx="5562600" cy="838200"/>
          </a:xfrm>
          <a:prstGeom prst="rect">
            <a:avLst/>
          </a:prstGeom>
        </p:spPr>
      </p:pic>
      <p:sp>
        <p:nvSpPr>
          <p:cNvPr id="7" name="TextBox 6">
            <a:extLst>
              <a:ext uri="{FF2B5EF4-FFF2-40B4-BE49-F238E27FC236}">
                <a16:creationId xmlns:a16="http://schemas.microsoft.com/office/drawing/2014/main" id="{3BB2FB83-6233-4F27-A138-D7BA41BD496C}"/>
              </a:ext>
            </a:extLst>
          </p:cNvPr>
          <p:cNvSpPr txBox="1"/>
          <p:nvPr/>
        </p:nvSpPr>
        <p:spPr>
          <a:xfrm>
            <a:off x="11678885" y="6392225"/>
            <a:ext cx="451555" cy="369332"/>
          </a:xfrm>
          <a:prstGeom prst="rect">
            <a:avLst/>
          </a:prstGeom>
          <a:noFill/>
        </p:spPr>
        <p:txBody>
          <a:bodyPr wrap="square" rtlCol="0">
            <a:spAutoFit/>
          </a:bodyPr>
          <a:lstStyle/>
          <a:p>
            <a:r>
              <a:rPr lang="fr-FR" dirty="0"/>
              <a:t>12</a:t>
            </a:r>
          </a:p>
        </p:txBody>
      </p:sp>
    </p:spTree>
    <p:extLst>
      <p:ext uri="{BB962C8B-B14F-4D97-AF65-F5344CB8AC3E}">
        <p14:creationId xmlns:p14="http://schemas.microsoft.com/office/powerpoint/2010/main" val="17113868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D57C43C5-F55C-4E2E-B2DD-FCA9DEE2278E}"/>
              </a:ext>
            </a:extLst>
          </p:cNvPr>
          <p:cNvSpPr>
            <a:spLocks noGrp="1"/>
          </p:cNvSpPr>
          <p:nvPr>
            <p:ph type="title"/>
          </p:nvPr>
        </p:nvSpPr>
        <p:spPr>
          <a:xfrm>
            <a:off x="6337928" y="440018"/>
            <a:ext cx="5537982" cy="749234"/>
          </a:xfrm>
        </p:spPr>
        <p:txBody>
          <a:bodyPr vert="horz" lIns="91440" tIns="45720" rIns="91440" bIns="45720" rtlCol="0" anchor="ctr">
            <a:noAutofit/>
          </a:bodyPr>
          <a:lstStyle/>
          <a:p>
            <a:pPr algn="ctr"/>
            <a:r>
              <a:rPr lang="fr-FR" dirty="0"/>
              <a:t>Evolution de la QoS dans le Cloud</a:t>
            </a:r>
          </a:p>
        </p:txBody>
      </p:sp>
      <p:sp>
        <p:nvSpPr>
          <p:cNvPr id="45" name="Freeform: Shape 44">
            <a:extLst>
              <a:ext uri="{FF2B5EF4-FFF2-40B4-BE49-F238E27FC236}">
                <a16:creationId xmlns:a16="http://schemas.microsoft.com/office/drawing/2014/main" id="{120C0396-6630-4224-8FE9-E3A6CB2CDD68}"/>
              </a:ext>
            </a:extLst>
          </p:cNvPr>
          <p:cNvSpPr/>
          <p:nvPr/>
        </p:nvSpPr>
        <p:spPr>
          <a:xfrm rot="2681610" flipH="1">
            <a:off x="4455369" y="5479683"/>
            <a:ext cx="155917" cy="111369"/>
          </a:xfrm>
          <a:custGeom>
            <a:avLst/>
            <a:gdLst>
              <a:gd name="connsiteX0" fmla="*/ 30057 w 91340"/>
              <a:gd name="connsiteY0" fmla="*/ 3897 h 65242"/>
              <a:gd name="connsiteX1" fmla="*/ 45 w 91340"/>
              <a:gd name="connsiteY1" fmla="*/ 45783 h 65242"/>
              <a:gd name="connsiteX2" fmla="*/ 89167 w 91340"/>
              <a:gd name="connsiteY2" fmla="*/ 49697 h 65242"/>
              <a:gd name="connsiteX3" fmla="*/ 30057 w 91340"/>
              <a:gd name="connsiteY3" fmla="*/ 3897 h 65242"/>
            </a:gdLst>
            <a:ahLst/>
            <a:cxnLst>
              <a:cxn ang="0">
                <a:pos x="connsiteX0" y="connsiteY0"/>
              </a:cxn>
              <a:cxn ang="0">
                <a:pos x="connsiteX1" y="connsiteY1"/>
              </a:cxn>
              <a:cxn ang="0">
                <a:pos x="connsiteX2" y="connsiteY2"/>
              </a:cxn>
              <a:cxn ang="0">
                <a:pos x="connsiteX3" y="connsiteY3"/>
              </a:cxn>
            </a:cxnLst>
            <a:rect l="l" t="t" r="r" b="b"/>
            <a:pathLst>
              <a:path w="91340" h="65242">
                <a:moveTo>
                  <a:pt x="30057" y="3897"/>
                </a:moveTo>
                <a:cubicBezTo>
                  <a:pt x="12703" y="11856"/>
                  <a:pt x="959" y="28819"/>
                  <a:pt x="45" y="45783"/>
                </a:cubicBezTo>
                <a:cubicBezTo>
                  <a:pt x="-2042" y="87408"/>
                  <a:pt x="68551" y="71358"/>
                  <a:pt x="89167" y="49697"/>
                </a:cubicBezTo>
                <a:cubicBezTo>
                  <a:pt x="119179" y="18250"/>
                  <a:pt x="62026" y="-10718"/>
                  <a:pt x="30057" y="3897"/>
                </a:cubicBezTo>
                <a:close/>
              </a:path>
            </a:pathLst>
          </a:custGeom>
          <a:gradFill flip="none" rotWithShape="1">
            <a:gsLst>
              <a:gs pos="73000">
                <a:srgbClr val="EF3F41"/>
              </a:gs>
              <a:gs pos="100000">
                <a:srgbClr val="FF1D1D"/>
              </a:gs>
            </a:gsLst>
            <a:lin ang="3000000" scaled="0"/>
            <a:tileRect/>
          </a:gradFill>
          <a:ln w="12700" cap="flat" cmpd="sng" algn="ctr">
            <a:noFill/>
            <a:prstDash val="solid"/>
            <a:miter lim="800000"/>
          </a:ln>
          <a:effectLst>
            <a:outerShdw blurRad="355600" sx="102000" sy="102000" algn="ctr" rotWithShape="0">
              <a:prstClr val="black">
                <a:alpha val="19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sz="3600" b="1">
              <a:solidFill>
                <a:schemeClr val="bg1"/>
              </a:solidFill>
              <a:latin typeface="Segoe UI" panose="020B0502040204020203" pitchFamily="34" charset="0"/>
              <a:ea typeface="Verdana" panose="020B0604030504040204" pitchFamily="34" charset="0"/>
              <a:cs typeface="Segoe UI" panose="020B0502040204020203" pitchFamily="34" charset="0"/>
            </a:endParaRPr>
          </a:p>
        </p:txBody>
      </p:sp>
      <p:graphicFrame>
        <p:nvGraphicFramePr>
          <p:cNvPr id="43" name="Table 42">
            <a:extLst>
              <a:ext uri="{FF2B5EF4-FFF2-40B4-BE49-F238E27FC236}">
                <a16:creationId xmlns:a16="http://schemas.microsoft.com/office/drawing/2014/main" id="{BC9F41B2-D848-466A-8DBA-528B59DF7AFC}"/>
              </a:ext>
            </a:extLst>
          </p:cNvPr>
          <p:cNvGraphicFramePr>
            <a:graphicFrameLocks noGrp="1"/>
          </p:cNvGraphicFramePr>
          <p:nvPr>
            <p:extLst>
              <p:ext uri="{D42A27DB-BD31-4B8C-83A1-F6EECF244321}">
                <p14:modId xmlns:p14="http://schemas.microsoft.com/office/powerpoint/2010/main" val="60525569"/>
              </p:ext>
            </p:extLst>
          </p:nvPr>
        </p:nvGraphicFramePr>
        <p:xfrm>
          <a:off x="5165621" y="1499287"/>
          <a:ext cx="6710289" cy="3930377"/>
        </p:xfrm>
        <a:graphic>
          <a:graphicData uri="http://schemas.openxmlformats.org/drawingml/2006/table">
            <a:tbl>
              <a:tblPr firstRow="1" bandRow="1"/>
              <a:tblGrid>
                <a:gridCol w="3376246">
                  <a:extLst>
                    <a:ext uri="{9D8B030D-6E8A-4147-A177-3AD203B41FA5}">
                      <a16:colId xmlns:a16="http://schemas.microsoft.com/office/drawing/2014/main" val="718299182"/>
                    </a:ext>
                  </a:extLst>
                </a:gridCol>
                <a:gridCol w="3334043">
                  <a:extLst>
                    <a:ext uri="{9D8B030D-6E8A-4147-A177-3AD203B41FA5}">
                      <a16:colId xmlns:a16="http://schemas.microsoft.com/office/drawing/2014/main" val="3117989722"/>
                    </a:ext>
                  </a:extLst>
                </a:gridCol>
              </a:tblGrid>
              <a:tr h="561721">
                <a:tc>
                  <a:txBody>
                    <a:bodyPr/>
                    <a:lstStyle>
                      <a:lvl1pPr marL="0" algn="l" defTabSz="914400" rtl="0" eaLnBrk="1" latinLnBrk="0" hangingPunct="1">
                        <a:defRPr sz="1800" b="1" kern="1200">
                          <a:solidFill>
                            <a:schemeClr val="lt1"/>
                          </a:solidFill>
                          <a:latin typeface="Segoe UI Light"/>
                        </a:defRPr>
                      </a:lvl1pPr>
                      <a:lvl2pPr marL="457200" algn="l" defTabSz="914400" rtl="0" eaLnBrk="1" latinLnBrk="0" hangingPunct="1">
                        <a:defRPr sz="1800" b="1" kern="1200">
                          <a:solidFill>
                            <a:schemeClr val="lt1"/>
                          </a:solidFill>
                          <a:latin typeface="Segoe UI Light"/>
                        </a:defRPr>
                      </a:lvl2pPr>
                      <a:lvl3pPr marL="914400" algn="l" defTabSz="914400" rtl="0" eaLnBrk="1" latinLnBrk="0" hangingPunct="1">
                        <a:defRPr sz="1800" b="1" kern="1200">
                          <a:solidFill>
                            <a:schemeClr val="lt1"/>
                          </a:solidFill>
                          <a:latin typeface="Segoe UI Light"/>
                        </a:defRPr>
                      </a:lvl3pPr>
                      <a:lvl4pPr marL="1371600" algn="l" defTabSz="914400" rtl="0" eaLnBrk="1" latinLnBrk="0" hangingPunct="1">
                        <a:defRPr sz="1800" b="1" kern="1200">
                          <a:solidFill>
                            <a:schemeClr val="lt1"/>
                          </a:solidFill>
                          <a:latin typeface="Segoe UI Light"/>
                        </a:defRPr>
                      </a:lvl4pPr>
                      <a:lvl5pPr marL="1828800" algn="l" defTabSz="914400" rtl="0" eaLnBrk="1" latinLnBrk="0" hangingPunct="1">
                        <a:defRPr sz="1800" b="1" kern="1200">
                          <a:solidFill>
                            <a:schemeClr val="lt1"/>
                          </a:solidFill>
                          <a:latin typeface="Segoe UI Light"/>
                        </a:defRPr>
                      </a:lvl5pPr>
                      <a:lvl6pPr marL="2286000" algn="l" defTabSz="914400" rtl="0" eaLnBrk="1" latinLnBrk="0" hangingPunct="1">
                        <a:defRPr sz="1800" b="1" kern="1200">
                          <a:solidFill>
                            <a:schemeClr val="lt1"/>
                          </a:solidFill>
                          <a:latin typeface="Segoe UI Light"/>
                        </a:defRPr>
                      </a:lvl6pPr>
                      <a:lvl7pPr marL="2743200" algn="l" defTabSz="914400" rtl="0" eaLnBrk="1" latinLnBrk="0" hangingPunct="1">
                        <a:defRPr sz="1800" b="1" kern="1200">
                          <a:solidFill>
                            <a:schemeClr val="lt1"/>
                          </a:solidFill>
                          <a:latin typeface="Segoe UI Light"/>
                        </a:defRPr>
                      </a:lvl7pPr>
                      <a:lvl8pPr marL="3200400" algn="l" defTabSz="914400" rtl="0" eaLnBrk="1" latinLnBrk="0" hangingPunct="1">
                        <a:defRPr sz="1800" b="1" kern="1200">
                          <a:solidFill>
                            <a:schemeClr val="lt1"/>
                          </a:solidFill>
                          <a:latin typeface="Segoe UI Light"/>
                        </a:defRPr>
                      </a:lvl8pPr>
                      <a:lvl9pPr marL="3657600" algn="l" defTabSz="914400" rtl="0" eaLnBrk="1" latinLnBrk="0" hangingPunct="1">
                        <a:defRPr sz="1800" b="1" kern="1200">
                          <a:solidFill>
                            <a:schemeClr val="lt1"/>
                          </a:solidFill>
                          <a:latin typeface="Segoe UI Light"/>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6427B"/>
                          </a:solidFill>
                          <a:effectLst/>
                          <a:uLnTx/>
                          <a:uFillTx/>
                          <a:latin typeface="Segoe UI" panose="020B0502040204020203" pitchFamily="34" charset="0"/>
                          <a:ea typeface="+mn-ea"/>
                          <a:cs typeface="Segoe UI" panose="020B0502040204020203" pitchFamily="34" charset="0"/>
                        </a:rPr>
                        <a:t>Travaux de standardisation</a:t>
                      </a:r>
                      <a:endParaRPr kumimoji="0" lang="en-ID" sz="1600" b="1" i="0" u="none" strike="noStrike" kern="1200" cap="none" spc="0" normalizeH="0" baseline="0" noProof="0" dirty="0">
                        <a:ln>
                          <a:noFill/>
                        </a:ln>
                        <a:solidFill>
                          <a:srgbClr val="06427B"/>
                        </a:solidFill>
                        <a:effectLst/>
                        <a:uLnTx/>
                        <a:uFillTx/>
                        <a:latin typeface="Segoe UI" panose="020B0502040204020203" pitchFamily="34" charset="0"/>
                        <a:ea typeface="+mn-ea"/>
                        <a:cs typeface="Segoe UI" panose="020B0502040204020203" pitchFamily="34" charset="0"/>
                      </a:endParaRPr>
                    </a:p>
                  </a:txBody>
                  <a:tcPr marL="105865" marR="105865" marT="52933" marB="529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B6DDFE"/>
                    </a:solidFill>
                  </a:tcPr>
                </a:tc>
                <a:tc>
                  <a:txBody>
                    <a:bodyPr/>
                    <a:lstStyle>
                      <a:lvl1pPr marL="0" algn="l" defTabSz="914400" rtl="0" eaLnBrk="1" latinLnBrk="0" hangingPunct="1">
                        <a:defRPr sz="1800" b="1" kern="1200">
                          <a:solidFill>
                            <a:schemeClr val="lt1"/>
                          </a:solidFill>
                          <a:latin typeface="Segoe UI Light"/>
                        </a:defRPr>
                      </a:lvl1pPr>
                      <a:lvl2pPr marL="457200" algn="l" defTabSz="914400" rtl="0" eaLnBrk="1" latinLnBrk="0" hangingPunct="1">
                        <a:defRPr sz="1800" b="1" kern="1200">
                          <a:solidFill>
                            <a:schemeClr val="lt1"/>
                          </a:solidFill>
                          <a:latin typeface="Segoe UI Light"/>
                        </a:defRPr>
                      </a:lvl2pPr>
                      <a:lvl3pPr marL="914400" algn="l" defTabSz="914400" rtl="0" eaLnBrk="1" latinLnBrk="0" hangingPunct="1">
                        <a:defRPr sz="1800" b="1" kern="1200">
                          <a:solidFill>
                            <a:schemeClr val="lt1"/>
                          </a:solidFill>
                          <a:latin typeface="Segoe UI Light"/>
                        </a:defRPr>
                      </a:lvl3pPr>
                      <a:lvl4pPr marL="1371600" algn="l" defTabSz="914400" rtl="0" eaLnBrk="1" latinLnBrk="0" hangingPunct="1">
                        <a:defRPr sz="1800" b="1" kern="1200">
                          <a:solidFill>
                            <a:schemeClr val="lt1"/>
                          </a:solidFill>
                          <a:latin typeface="Segoe UI Light"/>
                        </a:defRPr>
                      </a:lvl4pPr>
                      <a:lvl5pPr marL="1828800" algn="l" defTabSz="914400" rtl="0" eaLnBrk="1" latinLnBrk="0" hangingPunct="1">
                        <a:defRPr sz="1800" b="1" kern="1200">
                          <a:solidFill>
                            <a:schemeClr val="lt1"/>
                          </a:solidFill>
                          <a:latin typeface="Segoe UI Light"/>
                        </a:defRPr>
                      </a:lvl5pPr>
                      <a:lvl6pPr marL="2286000" algn="l" defTabSz="914400" rtl="0" eaLnBrk="1" latinLnBrk="0" hangingPunct="1">
                        <a:defRPr sz="1800" b="1" kern="1200">
                          <a:solidFill>
                            <a:schemeClr val="lt1"/>
                          </a:solidFill>
                          <a:latin typeface="Segoe UI Light"/>
                        </a:defRPr>
                      </a:lvl6pPr>
                      <a:lvl7pPr marL="2743200" algn="l" defTabSz="914400" rtl="0" eaLnBrk="1" latinLnBrk="0" hangingPunct="1">
                        <a:defRPr sz="1800" b="1" kern="1200">
                          <a:solidFill>
                            <a:schemeClr val="lt1"/>
                          </a:solidFill>
                          <a:latin typeface="Segoe UI Light"/>
                        </a:defRPr>
                      </a:lvl7pPr>
                      <a:lvl8pPr marL="3200400" algn="l" defTabSz="914400" rtl="0" eaLnBrk="1" latinLnBrk="0" hangingPunct="1">
                        <a:defRPr sz="1800" b="1" kern="1200">
                          <a:solidFill>
                            <a:schemeClr val="lt1"/>
                          </a:solidFill>
                          <a:latin typeface="Segoe UI Light"/>
                        </a:defRPr>
                      </a:lvl8pPr>
                      <a:lvl9pPr marL="3657600" algn="l" defTabSz="914400" rtl="0" eaLnBrk="1" latinLnBrk="0" hangingPunct="1">
                        <a:defRPr sz="1800" b="1" kern="1200">
                          <a:solidFill>
                            <a:schemeClr val="lt1"/>
                          </a:solidFill>
                          <a:latin typeface="Segoe UI Light"/>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6427B"/>
                          </a:solidFill>
                          <a:effectLst/>
                          <a:uLnTx/>
                          <a:uFillTx/>
                          <a:latin typeface="Segoe UI" panose="020B0502040204020203" pitchFamily="34" charset="0"/>
                          <a:ea typeface="+mn-ea"/>
                          <a:cs typeface="Segoe UI" panose="020B0502040204020203" pitchFamily="34" charset="0"/>
                        </a:rPr>
                        <a:t>Projets</a:t>
                      </a:r>
                      <a:endParaRPr kumimoji="0" lang="en-ID" sz="1600" b="1" i="0" u="none" strike="noStrike" kern="1200" cap="none" spc="0" normalizeH="0" baseline="0" noProof="0" dirty="0">
                        <a:ln>
                          <a:noFill/>
                        </a:ln>
                        <a:solidFill>
                          <a:srgbClr val="06427B"/>
                        </a:solidFill>
                        <a:effectLst/>
                        <a:uLnTx/>
                        <a:uFillTx/>
                        <a:latin typeface="Segoe UI" panose="020B0502040204020203" pitchFamily="34" charset="0"/>
                        <a:ea typeface="+mn-ea"/>
                        <a:cs typeface="Segoe UI" panose="020B0502040204020203" pitchFamily="34" charset="0"/>
                      </a:endParaRPr>
                    </a:p>
                  </a:txBody>
                  <a:tcPr marL="105865" marR="105865" marT="52933" marB="529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B6DDFE"/>
                    </a:solidFill>
                  </a:tcPr>
                </a:tc>
                <a:extLst>
                  <a:ext uri="{0D108BD9-81ED-4DB2-BD59-A6C34878D82A}">
                    <a16:rowId xmlns:a16="http://schemas.microsoft.com/office/drawing/2014/main" val="2201577635"/>
                  </a:ext>
                </a:extLst>
              </a:tr>
              <a:tr h="823941">
                <a:tc>
                  <a:txBody>
                    <a:bodyPr/>
                    <a:lstStyle>
                      <a:lvl1pPr marL="0" algn="l" defTabSz="914400" rtl="0" eaLnBrk="1" latinLnBrk="0" hangingPunct="1">
                        <a:defRPr sz="1800" kern="1200">
                          <a:solidFill>
                            <a:schemeClr val="dk1"/>
                          </a:solidFill>
                          <a:latin typeface="Segoe UI Light"/>
                        </a:defRPr>
                      </a:lvl1pPr>
                      <a:lvl2pPr marL="457200" algn="l" defTabSz="914400" rtl="0" eaLnBrk="1" latinLnBrk="0" hangingPunct="1">
                        <a:defRPr sz="1800" kern="1200">
                          <a:solidFill>
                            <a:schemeClr val="dk1"/>
                          </a:solidFill>
                          <a:latin typeface="Segoe UI Light"/>
                        </a:defRPr>
                      </a:lvl2pPr>
                      <a:lvl3pPr marL="914400" algn="l" defTabSz="914400" rtl="0" eaLnBrk="1" latinLnBrk="0" hangingPunct="1">
                        <a:defRPr sz="1800" kern="1200">
                          <a:solidFill>
                            <a:schemeClr val="dk1"/>
                          </a:solidFill>
                          <a:latin typeface="Segoe UI Light"/>
                        </a:defRPr>
                      </a:lvl3pPr>
                      <a:lvl4pPr marL="1371600" algn="l" defTabSz="914400" rtl="0" eaLnBrk="1" latinLnBrk="0" hangingPunct="1">
                        <a:defRPr sz="1800" kern="1200">
                          <a:solidFill>
                            <a:schemeClr val="dk1"/>
                          </a:solidFill>
                          <a:latin typeface="Segoe UI Light"/>
                        </a:defRPr>
                      </a:lvl4pPr>
                      <a:lvl5pPr marL="1828800" algn="l" defTabSz="914400" rtl="0" eaLnBrk="1" latinLnBrk="0" hangingPunct="1">
                        <a:defRPr sz="1800" kern="1200">
                          <a:solidFill>
                            <a:schemeClr val="dk1"/>
                          </a:solidFill>
                          <a:latin typeface="Segoe UI Light"/>
                        </a:defRPr>
                      </a:lvl5pPr>
                      <a:lvl6pPr marL="2286000" algn="l" defTabSz="914400" rtl="0" eaLnBrk="1" latinLnBrk="0" hangingPunct="1">
                        <a:defRPr sz="1800" kern="1200">
                          <a:solidFill>
                            <a:schemeClr val="dk1"/>
                          </a:solidFill>
                          <a:latin typeface="Segoe UI Light"/>
                        </a:defRPr>
                      </a:lvl6pPr>
                      <a:lvl7pPr marL="2743200" algn="l" defTabSz="914400" rtl="0" eaLnBrk="1" latinLnBrk="0" hangingPunct="1">
                        <a:defRPr sz="1800" kern="1200">
                          <a:solidFill>
                            <a:schemeClr val="dk1"/>
                          </a:solidFill>
                          <a:latin typeface="Segoe UI Light"/>
                        </a:defRPr>
                      </a:lvl7pPr>
                      <a:lvl8pPr marL="3200400" algn="l" defTabSz="914400" rtl="0" eaLnBrk="1" latinLnBrk="0" hangingPunct="1">
                        <a:defRPr sz="1800" kern="1200">
                          <a:solidFill>
                            <a:schemeClr val="dk1"/>
                          </a:solidFill>
                          <a:latin typeface="Segoe UI Light"/>
                        </a:defRPr>
                      </a:lvl8pPr>
                      <a:lvl9pPr marL="3657600" algn="l" defTabSz="914400" rtl="0" eaLnBrk="1" latinLnBrk="0" hangingPunct="1">
                        <a:defRPr sz="1800" kern="1200">
                          <a:solidFill>
                            <a:schemeClr val="dk1"/>
                          </a:solidFill>
                          <a:latin typeface="Segoe UI Light"/>
                        </a:defRPr>
                      </a:lvl9pPr>
                    </a:lstStyle>
                    <a:p>
                      <a:pPr algn="ctr"/>
                      <a:r>
                        <a:rPr lang="fr-FR" sz="2000" kern="1200" dirty="0">
                          <a:solidFill>
                            <a:schemeClr val="dk1"/>
                          </a:solidFill>
                          <a:effectLst/>
                          <a:latin typeface="Segoe UI Light"/>
                          <a:ea typeface="+mn-ea"/>
                          <a:cs typeface="+mn-cs"/>
                        </a:rPr>
                        <a:t>DMTF (</a:t>
                      </a:r>
                      <a:r>
                        <a:rPr lang="fr-FR" sz="2000" kern="1200" dirty="0" err="1">
                          <a:solidFill>
                            <a:schemeClr val="dk1"/>
                          </a:solidFill>
                          <a:effectLst/>
                          <a:latin typeface="Segoe UI Light"/>
                          <a:ea typeface="+mn-ea"/>
                          <a:cs typeface="+mn-cs"/>
                        </a:rPr>
                        <a:t>Distributed</a:t>
                      </a:r>
                      <a:r>
                        <a:rPr lang="fr-FR" sz="2000" kern="1200" dirty="0">
                          <a:solidFill>
                            <a:schemeClr val="dk1"/>
                          </a:solidFill>
                          <a:effectLst/>
                          <a:latin typeface="Segoe UI Light"/>
                          <a:ea typeface="+mn-ea"/>
                          <a:cs typeface="+mn-cs"/>
                        </a:rPr>
                        <a:t> Management </a:t>
                      </a:r>
                      <a:r>
                        <a:rPr lang="fr-FR" sz="2000" kern="1200" dirty="0" err="1">
                          <a:solidFill>
                            <a:schemeClr val="dk1"/>
                          </a:solidFill>
                          <a:effectLst/>
                          <a:latin typeface="Segoe UI Light"/>
                          <a:ea typeface="+mn-ea"/>
                          <a:cs typeface="+mn-cs"/>
                        </a:rPr>
                        <a:t>Task</a:t>
                      </a:r>
                      <a:r>
                        <a:rPr lang="fr-FR" sz="2000" kern="1200" dirty="0">
                          <a:solidFill>
                            <a:schemeClr val="dk1"/>
                          </a:solidFill>
                          <a:effectLst/>
                          <a:latin typeface="Segoe UI Light"/>
                          <a:ea typeface="+mn-ea"/>
                          <a:cs typeface="+mn-cs"/>
                        </a:rPr>
                        <a:t> Force) </a:t>
                      </a:r>
                      <a:endParaRPr lang="fr-FR" sz="2000" dirty="0"/>
                    </a:p>
                  </a:txBody>
                  <a:tcPr marL="105865" marR="105865" marT="104198" marB="5293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dk1"/>
                          </a:solidFill>
                          <a:latin typeface="Segoe UI Light"/>
                        </a:defRPr>
                      </a:lvl1pPr>
                      <a:lvl2pPr marL="457200" algn="l" defTabSz="914400" rtl="0" eaLnBrk="1" latinLnBrk="0" hangingPunct="1">
                        <a:defRPr sz="1800" kern="1200">
                          <a:solidFill>
                            <a:schemeClr val="dk1"/>
                          </a:solidFill>
                          <a:latin typeface="Segoe UI Light"/>
                        </a:defRPr>
                      </a:lvl2pPr>
                      <a:lvl3pPr marL="914400" algn="l" defTabSz="914400" rtl="0" eaLnBrk="1" latinLnBrk="0" hangingPunct="1">
                        <a:defRPr sz="1800" kern="1200">
                          <a:solidFill>
                            <a:schemeClr val="dk1"/>
                          </a:solidFill>
                          <a:latin typeface="Segoe UI Light"/>
                        </a:defRPr>
                      </a:lvl3pPr>
                      <a:lvl4pPr marL="1371600" algn="l" defTabSz="914400" rtl="0" eaLnBrk="1" latinLnBrk="0" hangingPunct="1">
                        <a:defRPr sz="1800" kern="1200">
                          <a:solidFill>
                            <a:schemeClr val="dk1"/>
                          </a:solidFill>
                          <a:latin typeface="Segoe UI Light"/>
                        </a:defRPr>
                      </a:lvl4pPr>
                      <a:lvl5pPr marL="1828800" algn="l" defTabSz="914400" rtl="0" eaLnBrk="1" latinLnBrk="0" hangingPunct="1">
                        <a:defRPr sz="1800" kern="1200">
                          <a:solidFill>
                            <a:schemeClr val="dk1"/>
                          </a:solidFill>
                          <a:latin typeface="Segoe UI Light"/>
                        </a:defRPr>
                      </a:lvl5pPr>
                      <a:lvl6pPr marL="2286000" algn="l" defTabSz="914400" rtl="0" eaLnBrk="1" latinLnBrk="0" hangingPunct="1">
                        <a:defRPr sz="1800" kern="1200">
                          <a:solidFill>
                            <a:schemeClr val="dk1"/>
                          </a:solidFill>
                          <a:latin typeface="Segoe UI Light"/>
                        </a:defRPr>
                      </a:lvl6pPr>
                      <a:lvl7pPr marL="2743200" algn="l" defTabSz="914400" rtl="0" eaLnBrk="1" latinLnBrk="0" hangingPunct="1">
                        <a:defRPr sz="1800" kern="1200">
                          <a:solidFill>
                            <a:schemeClr val="dk1"/>
                          </a:solidFill>
                          <a:latin typeface="Segoe UI Light"/>
                        </a:defRPr>
                      </a:lvl7pPr>
                      <a:lvl8pPr marL="3200400" algn="l" defTabSz="914400" rtl="0" eaLnBrk="1" latinLnBrk="0" hangingPunct="1">
                        <a:defRPr sz="1800" kern="1200">
                          <a:solidFill>
                            <a:schemeClr val="dk1"/>
                          </a:solidFill>
                          <a:latin typeface="Segoe UI Light"/>
                        </a:defRPr>
                      </a:lvl8pPr>
                      <a:lvl9pPr marL="3657600" algn="l" defTabSz="914400" rtl="0" eaLnBrk="1" latinLnBrk="0" hangingPunct="1">
                        <a:defRPr sz="1800" kern="1200">
                          <a:solidFill>
                            <a:schemeClr val="dk1"/>
                          </a:solidFill>
                          <a:latin typeface="Segoe UI Light"/>
                        </a:defRPr>
                      </a:lvl9pPr>
                    </a:lstStyle>
                    <a:p>
                      <a:pPr algn="ctr"/>
                      <a:r>
                        <a:rPr lang="fr-FR" sz="2000" kern="1200" dirty="0" err="1">
                          <a:solidFill>
                            <a:schemeClr val="dk1"/>
                          </a:solidFill>
                          <a:effectLst/>
                          <a:latin typeface="Segoe UI Light"/>
                          <a:ea typeface="+mn-ea"/>
                          <a:cs typeface="+mn-cs"/>
                        </a:rPr>
                        <a:t>MyCloud</a:t>
                      </a:r>
                      <a:endParaRPr lang="fr-FR" sz="2000" dirty="0">
                        <a:effectLst/>
                      </a:endParaRPr>
                    </a:p>
                  </a:txBody>
                  <a:tcPr marL="105865" marR="105865" marT="104198" marB="5293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863179913"/>
                  </a:ext>
                </a:extLst>
              </a:tr>
              <a:tr h="1259546">
                <a:tc>
                  <a:txBody>
                    <a:bodyPr/>
                    <a:lstStyle>
                      <a:lvl1pPr marL="0" algn="l" defTabSz="914400" rtl="0" eaLnBrk="1" latinLnBrk="0" hangingPunct="1">
                        <a:defRPr sz="1800" kern="1200">
                          <a:solidFill>
                            <a:schemeClr val="dk1"/>
                          </a:solidFill>
                          <a:latin typeface="Segoe UI Light"/>
                        </a:defRPr>
                      </a:lvl1pPr>
                      <a:lvl2pPr marL="457200" algn="l" defTabSz="914400" rtl="0" eaLnBrk="1" latinLnBrk="0" hangingPunct="1">
                        <a:defRPr sz="1800" kern="1200">
                          <a:solidFill>
                            <a:schemeClr val="dk1"/>
                          </a:solidFill>
                          <a:latin typeface="Segoe UI Light"/>
                        </a:defRPr>
                      </a:lvl2pPr>
                      <a:lvl3pPr marL="914400" algn="l" defTabSz="914400" rtl="0" eaLnBrk="1" latinLnBrk="0" hangingPunct="1">
                        <a:defRPr sz="1800" kern="1200">
                          <a:solidFill>
                            <a:schemeClr val="dk1"/>
                          </a:solidFill>
                          <a:latin typeface="Segoe UI Light"/>
                        </a:defRPr>
                      </a:lvl3pPr>
                      <a:lvl4pPr marL="1371600" algn="l" defTabSz="914400" rtl="0" eaLnBrk="1" latinLnBrk="0" hangingPunct="1">
                        <a:defRPr sz="1800" kern="1200">
                          <a:solidFill>
                            <a:schemeClr val="dk1"/>
                          </a:solidFill>
                          <a:latin typeface="Segoe UI Light"/>
                        </a:defRPr>
                      </a:lvl4pPr>
                      <a:lvl5pPr marL="1828800" algn="l" defTabSz="914400" rtl="0" eaLnBrk="1" latinLnBrk="0" hangingPunct="1">
                        <a:defRPr sz="1800" kern="1200">
                          <a:solidFill>
                            <a:schemeClr val="dk1"/>
                          </a:solidFill>
                          <a:latin typeface="Segoe UI Light"/>
                        </a:defRPr>
                      </a:lvl5pPr>
                      <a:lvl6pPr marL="2286000" algn="l" defTabSz="914400" rtl="0" eaLnBrk="1" latinLnBrk="0" hangingPunct="1">
                        <a:defRPr sz="1800" kern="1200">
                          <a:solidFill>
                            <a:schemeClr val="dk1"/>
                          </a:solidFill>
                          <a:latin typeface="Segoe UI Light"/>
                        </a:defRPr>
                      </a:lvl6pPr>
                      <a:lvl7pPr marL="2743200" algn="l" defTabSz="914400" rtl="0" eaLnBrk="1" latinLnBrk="0" hangingPunct="1">
                        <a:defRPr sz="1800" kern="1200">
                          <a:solidFill>
                            <a:schemeClr val="dk1"/>
                          </a:solidFill>
                          <a:latin typeface="Segoe UI Light"/>
                        </a:defRPr>
                      </a:lvl7pPr>
                      <a:lvl8pPr marL="3200400" algn="l" defTabSz="914400" rtl="0" eaLnBrk="1" latinLnBrk="0" hangingPunct="1">
                        <a:defRPr sz="1800" kern="1200">
                          <a:solidFill>
                            <a:schemeClr val="dk1"/>
                          </a:solidFill>
                          <a:latin typeface="Segoe UI Light"/>
                        </a:defRPr>
                      </a:lvl8pPr>
                      <a:lvl9pPr marL="3657600" algn="l" defTabSz="914400" rtl="0" eaLnBrk="1" latinLnBrk="0" hangingPunct="1">
                        <a:defRPr sz="1800" kern="1200">
                          <a:solidFill>
                            <a:schemeClr val="dk1"/>
                          </a:solidFill>
                          <a:latin typeface="Segoe UI Light"/>
                        </a:defRPr>
                      </a:lvl9pPr>
                    </a:lstStyle>
                    <a:p>
                      <a:pPr algn="ctr"/>
                      <a:r>
                        <a:rPr lang="fr-FR" sz="2000" kern="1200" dirty="0">
                          <a:solidFill>
                            <a:schemeClr val="dk1"/>
                          </a:solidFill>
                          <a:effectLst/>
                          <a:latin typeface="Segoe UI Light"/>
                          <a:ea typeface="+mn-ea"/>
                          <a:cs typeface="+mn-cs"/>
                        </a:rPr>
                        <a:t>L’ONF (Open networking </a:t>
                      </a:r>
                      <a:r>
                        <a:rPr lang="fr-FR" sz="2000" kern="1200" dirty="0" err="1">
                          <a:solidFill>
                            <a:schemeClr val="dk1"/>
                          </a:solidFill>
                          <a:effectLst/>
                          <a:latin typeface="Segoe UI Light"/>
                          <a:ea typeface="+mn-ea"/>
                          <a:cs typeface="+mn-cs"/>
                        </a:rPr>
                        <a:t>Foundation</a:t>
                      </a:r>
                      <a:r>
                        <a:rPr lang="fr-FR" sz="2000" kern="1200" dirty="0">
                          <a:solidFill>
                            <a:schemeClr val="dk1"/>
                          </a:solidFill>
                          <a:effectLst/>
                          <a:latin typeface="Segoe UI Light"/>
                          <a:ea typeface="+mn-ea"/>
                          <a:cs typeface="+mn-cs"/>
                        </a:rPr>
                        <a:t>) </a:t>
                      </a:r>
                      <a:endParaRPr lang="fr-FR" sz="2000" dirty="0"/>
                    </a:p>
                  </a:txBody>
                  <a:tcPr marL="105865" marR="105865" marT="104198" marB="5293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lvl1pPr marL="0" algn="l" defTabSz="914400" rtl="0" eaLnBrk="1" latinLnBrk="0" hangingPunct="1">
                        <a:defRPr sz="1800" kern="1200">
                          <a:solidFill>
                            <a:schemeClr val="dk1"/>
                          </a:solidFill>
                          <a:latin typeface="Segoe UI Light"/>
                        </a:defRPr>
                      </a:lvl1pPr>
                      <a:lvl2pPr marL="457200" algn="l" defTabSz="914400" rtl="0" eaLnBrk="1" latinLnBrk="0" hangingPunct="1">
                        <a:defRPr sz="1800" kern="1200">
                          <a:solidFill>
                            <a:schemeClr val="dk1"/>
                          </a:solidFill>
                          <a:latin typeface="Segoe UI Light"/>
                        </a:defRPr>
                      </a:lvl2pPr>
                      <a:lvl3pPr marL="914400" algn="l" defTabSz="914400" rtl="0" eaLnBrk="1" latinLnBrk="0" hangingPunct="1">
                        <a:defRPr sz="1800" kern="1200">
                          <a:solidFill>
                            <a:schemeClr val="dk1"/>
                          </a:solidFill>
                          <a:latin typeface="Segoe UI Light"/>
                        </a:defRPr>
                      </a:lvl3pPr>
                      <a:lvl4pPr marL="1371600" algn="l" defTabSz="914400" rtl="0" eaLnBrk="1" latinLnBrk="0" hangingPunct="1">
                        <a:defRPr sz="1800" kern="1200">
                          <a:solidFill>
                            <a:schemeClr val="dk1"/>
                          </a:solidFill>
                          <a:latin typeface="Segoe UI Light"/>
                        </a:defRPr>
                      </a:lvl4pPr>
                      <a:lvl5pPr marL="1828800" algn="l" defTabSz="914400" rtl="0" eaLnBrk="1" latinLnBrk="0" hangingPunct="1">
                        <a:defRPr sz="1800" kern="1200">
                          <a:solidFill>
                            <a:schemeClr val="dk1"/>
                          </a:solidFill>
                          <a:latin typeface="Segoe UI Light"/>
                        </a:defRPr>
                      </a:lvl5pPr>
                      <a:lvl6pPr marL="2286000" algn="l" defTabSz="914400" rtl="0" eaLnBrk="1" latinLnBrk="0" hangingPunct="1">
                        <a:defRPr sz="1800" kern="1200">
                          <a:solidFill>
                            <a:schemeClr val="dk1"/>
                          </a:solidFill>
                          <a:latin typeface="Segoe UI Light"/>
                        </a:defRPr>
                      </a:lvl6pPr>
                      <a:lvl7pPr marL="2743200" algn="l" defTabSz="914400" rtl="0" eaLnBrk="1" latinLnBrk="0" hangingPunct="1">
                        <a:defRPr sz="1800" kern="1200">
                          <a:solidFill>
                            <a:schemeClr val="dk1"/>
                          </a:solidFill>
                          <a:latin typeface="Segoe UI Light"/>
                        </a:defRPr>
                      </a:lvl7pPr>
                      <a:lvl8pPr marL="3200400" algn="l" defTabSz="914400" rtl="0" eaLnBrk="1" latinLnBrk="0" hangingPunct="1">
                        <a:defRPr sz="1800" kern="1200">
                          <a:solidFill>
                            <a:schemeClr val="dk1"/>
                          </a:solidFill>
                          <a:latin typeface="Segoe UI Light"/>
                        </a:defRPr>
                      </a:lvl8pPr>
                      <a:lvl9pPr marL="3657600" algn="l" defTabSz="914400" rtl="0" eaLnBrk="1" latinLnBrk="0" hangingPunct="1">
                        <a:defRPr sz="1800" kern="1200">
                          <a:solidFill>
                            <a:schemeClr val="dk1"/>
                          </a:solidFill>
                          <a:latin typeface="Segoe UI Light"/>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2000" dirty="0">
                          <a:effectLst/>
                        </a:rPr>
                        <a:t>Qu4DS (</a:t>
                      </a:r>
                      <a:r>
                        <a:rPr lang="fr-FR" sz="2000" kern="1200" dirty="0" err="1">
                          <a:solidFill>
                            <a:schemeClr val="dk1"/>
                          </a:solidFill>
                          <a:effectLst/>
                          <a:latin typeface="Segoe UI Light"/>
                          <a:ea typeface="+mn-ea"/>
                          <a:cs typeface="+mn-cs"/>
                        </a:rPr>
                        <a:t>Quality</a:t>
                      </a:r>
                      <a:r>
                        <a:rPr lang="fr-FR" sz="2000" kern="1200" dirty="0">
                          <a:solidFill>
                            <a:schemeClr val="dk1"/>
                          </a:solidFill>
                          <a:effectLst/>
                          <a:latin typeface="Segoe UI Light"/>
                          <a:ea typeface="+mn-ea"/>
                          <a:cs typeface="+mn-cs"/>
                        </a:rPr>
                        <a:t> Assurance for Distributed Services</a:t>
                      </a:r>
                      <a:r>
                        <a:rPr lang="fr-FR" sz="2000" dirty="0">
                          <a:effectLst/>
                        </a:rPr>
                        <a:t>)</a:t>
                      </a:r>
                    </a:p>
                  </a:txBody>
                  <a:tcPr marL="105865" marR="105865" marT="104198" marB="5293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4145127149"/>
                  </a:ext>
                </a:extLst>
              </a:tr>
              <a:tr h="1285169">
                <a:tc>
                  <a:txBody>
                    <a:bodyPr/>
                    <a:lstStyle>
                      <a:lvl1pPr marL="0" algn="l" defTabSz="914400" rtl="0" eaLnBrk="1" latinLnBrk="0" hangingPunct="1">
                        <a:defRPr sz="1800" kern="1200">
                          <a:solidFill>
                            <a:schemeClr val="dk1"/>
                          </a:solidFill>
                          <a:latin typeface="Segoe UI Light"/>
                        </a:defRPr>
                      </a:lvl1pPr>
                      <a:lvl2pPr marL="457200" algn="l" defTabSz="914400" rtl="0" eaLnBrk="1" latinLnBrk="0" hangingPunct="1">
                        <a:defRPr sz="1800" kern="1200">
                          <a:solidFill>
                            <a:schemeClr val="dk1"/>
                          </a:solidFill>
                          <a:latin typeface="Segoe UI Light"/>
                        </a:defRPr>
                      </a:lvl2pPr>
                      <a:lvl3pPr marL="914400" algn="l" defTabSz="914400" rtl="0" eaLnBrk="1" latinLnBrk="0" hangingPunct="1">
                        <a:defRPr sz="1800" kern="1200">
                          <a:solidFill>
                            <a:schemeClr val="dk1"/>
                          </a:solidFill>
                          <a:latin typeface="Segoe UI Light"/>
                        </a:defRPr>
                      </a:lvl3pPr>
                      <a:lvl4pPr marL="1371600" algn="l" defTabSz="914400" rtl="0" eaLnBrk="1" latinLnBrk="0" hangingPunct="1">
                        <a:defRPr sz="1800" kern="1200">
                          <a:solidFill>
                            <a:schemeClr val="dk1"/>
                          </a:solidFill>
                          <a:latin typeface="Segoe UI Light"/>
                        </a:defRPr>
                      </a:lvl4pPr>
                      <a:lvl5pPr marL="1828800" algn="l" defTabSz="914400" rtl="0" eaLnBrk="1" latinLnBrk="0" hangingPunct="1">
                        <a:defRPr sz="1800" kern="1200">
                          <a:solidFill>
                            <a:schemeClr val="dk1"/>
                          </a:solidFill>
                          <a:latin typeface="Segoe UI Light"/>
                        </a:defRPr>
                      </a:lvl5pPr>
                      <a:lvl6pPr marL="2286000" algn="l" defTabSz="914400" rtl="0" eaLnBrk="1" latinLnBrk="0" hangingPunct="1">
                        <a:defRPr sz="1800" kern="1200">
                          <a:solidFill>
                            <a:schemeClr val="dk1"/>
                          </a:solidFill>
                          <a:latin typeface="Segoe UI Light"/>
                        </a:defRPr>
                      </a:lvl6pPr>
                      <a:lvl7pPr marL="2743200" algn="l" defTabSz="914400" rtl="0" eaLnBrk="1" latinLnBrk="0" hangingPunct="1">
                        <a:defRPr sz="1800" kern="1200">
                          <a:solidFill>
                            <a:schemeClr val="dk1"/>
                          </a:solidFill>
                          <a:latin typeface="Segoe UI Light"/>
                        </a:defRPr>
                      </a:lvl7pPr>
                      <a:lvl8pPr marL="3200400" algn="l" defTabSz="914400" rtl="0" eaLnBrk="1" latinLnBrk="0" hangingPunct="1">
                        <a:defRPr sz="1800" kern="1200">
                          <a:solidFill>
                            <a:schemeClr val="dk1"/>
                          </a:solidFill>
                          <a:latin typeface="Segoe UI Light"/>
                        </a:defRPr>
                      </a:lvl8pPr>
                      <a:lvl9pPr marL="3657600" algn="l" defTabSz="914400" rtl="0" eaLnBrk="1" latinLnBrk="0" hangingPunct="1">
                        <a:defRPr sz="1800" kern="1200">
                          <a:solidFill>
                            <a:schemeClr val="dk1"/>
                          </a:solidFill>
                          <a:latin typeface="Segoe UI Light"/>
                        </a:defRPr>
                      </a:lvl9pPr>
                    </a:lstStyle>
                    <a:p>
                      <a:pPr algn="ctr"/>
                      <a:r>
                        <a:rPr lang="fr-FR" sz="2000" kern="1200" dirty="0">
                          <a:solidFill>
                            <a:schemeClr val="dk1"/>
                          </a:solidFill>
                          <a:effectLst/>
                          <a:latin typeface="Segoe UI Light"/>
                          <a:ea typeface="+mn-ea"/>
                          <a:cs typeface="+mn-cs"/>
                        </a:rPr>
                        <a:t>La CDMI (SNIA Cloud Data Management Interface) </a:t>
                      </a:r>
                      <a:endParaRPr lang="fr-FR" sz="2000" dirty="0"/>
                    </a:p>
                  </a:txBody>
                  <a:tcPr marL="105865" marR="105865" marT="104198" marB="5293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dk1"/>
                          </a:solidFill>
                          <a:latin typeface="Segoe UI Light"/>
                        </a:defRPr>
                      </a:lvl1pPr>
                      <a:lvl2pPr marL="457200" algn="l" defTabSz="914400" rtl="0" eaLnBrk="1" latinLnBrk="0" hangingPunct="1">
                        <a:defRPr sz="1800" kern="1200">
                          <a:solidFill>
                            <a:schemeClr val="dk1"/>
                          </a:solidFill>
                          <a:latin typeface="Segoe UI Light"/>
                        </a:defRPr>
                      </a:lvl2pPr>
                      <a:lvl3pPr marL="914400" algn="l" defTabSz="914400" rtl="0" eaLnBrk="1" latinLnBrk="0" hangingPunct="1">
                        <a:defRPr sz="1800" kern="1200">
                          <a:solidFill>
                            <a:schemeClr val="dk1"/>
                          </a:solidFill>
                          <a:latin typeface="Segoe UI Light"/>
                        </a:defRPr>
                      </a:lvl3pPr>
                      <a:lvl4pPr marL="1371600" algn="l" defTabSz="914400" rtl="0" eaLnBrk="1" latinLnBrk="0" hangingPunct="1">
                        <a:defRPr sz="1800" kern="1200">
                          <a:solidFill>
                            <a:schemeClr val="dk1"/>
                          </a:solidFill>
                          <a:latin typeface="Segoe UI Light"/>
                        </a:defRPr>
                      </a:lvl4pPr>
                      <a:lvl5pPr marL="1828800" algn="l" defTabSz="914400" rtl="0" eaLnBrk="1" latinLnBrk="0" hangingPunct="1">
                        <a:defRPr sz="1800" kern="1200">
                          <a:solidFill>
                            <a:schemeClr val="dk1"/>
                          </a:solidFill>
                          <a:latin typeface="Segoe UI Light"/>
                        </a:defRPr>
                      </a:lvl5pPr>
                      <a:lvl6pPr marL="2286000" algn="l" defTabSz="914400" rtl="0" eaLnBrk="1" latinLnBrk="0" hangingPunct="1">
                        <a:defRPr sz="1800" kern="1200">
                          <a:solidFill>
                            <a:schemeClr val="dk1"/>
                          </a:solidFill>
                          <a:latin typeface="Segoe UI Light"/>
                        </a:defRPr>
                      </a:lvl6pPr>
                      <a:lvl7pPr marL="2743200" algn="l" defTabSz="914400" rtl="0" eaLnBrk="1" latinLnBrk="0" hangingPunct="1">
                        <a:defRPr sz="1800" kern="1200">
                          <a:solidFill>
                            <a:schemeClr val="dk1"/>
                          </a:solidFill>
                          <a:latin typeface="Segoe UI Light"/>
                        </a:defRPr>
                      </a:lvl7pPr>
                      <a:lvl8pPr marL="3200400" algn="l" defTabSz="914400" rtl="0" eaLnBrk="1" latinLnBrk="0" hangingPunct="1">
                        <a:defRPr sz="1800" kern="1200">
                          <a:solidFill>
                            <a:schemeClr val="dk1"/>
                          </a:solidFill>
                          <a:latin typeface="Segoe UI Light"/>
                        </a:defRPr>
                      </a:lvl8pPr>
                      <a:lvl9pPr marL="3657600" algn="l" defTabSz="914400" rtl="0" eaLnBrk="1" latinLnBrk="0" hangingPunct="1">
                        <a:defRPr sz="1800" kern="1200">
                          <a:solidFill>
                            <a:schemeClr val="dk1"/>
                          </a:solidFill>
                          <a:latin typeface="Segoe UI Light"/>
                        </a:defRPr>
                      </a:lvl9pPr>
                    </a:lstStyle>
                    <a:p>
                      <a:pPr algn="ctr"/>
                      <a:r>
                        <a:rPr lang="fr-FR" sz="2000" kern="1200" dirty="0">
                          <a:solidFill>
                            <a:schemeClr val="dk1"/>
                          </a:solidFill>
                          <a:effectLst/>
                          <a:latin typeface="Segoe UI Light"/>
                          <a:ea typeface="+mn-ea"/>
                          <a:cs typeface="+mn-cs"/>
                        </a:rPr>
                        <a:t>EASI-CLOUDS </a:t>
                      </a:r>
                      <a:endParaRPr lang="fr-FR" sz="2000" dirty="0"/>
                    </a:p>
                  </a:txBody>
                  <a:tcPr marL="105865" marR="105865" marT="104198" marB="5293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00635107"/>
                  </a:ext>
                </a:extLst>
              </a:tr>
            </a:tbl>
          </a:graphicData>
        </a:graphic>
      </p:graphicFrame>
      <p:sp>
        <p:nvSpPr>
          <p:cNvPr id="6" name="TextBox 5">
            <a:extLst>
              <a:ext uri="{FF2B5EF4-FFF2-40B4-BE49-F238E27FC236}">
                <a16:creationId xmlns:a16="http://schemas.microsoft.com/office/drawing/2014/main" id="{869B9E1A-4E2E-49AA-8301-803DD9C5390D}"/>
              </a:ext>
            </a:extLst>
          </p:cNvPr>
          <p:cNvSpPr txBox="1"/>
          <p:nvPr/>
        </p:nvSpPr>
        <p:spPr>
          <a:xfrm>
            <a:off x="11650133" y="6404798"/>
            <a:ext cx="451555" cy="369332"/>
          </a:xfrm>
          <a:prstGeom prst="rect">
            <a:avLst/>
          </a:prstGeom>
          <a:noFill/>
        </p:spPr>
        <p:txBody>
          <a:bodyPr wrap="square" rtlCol="0">
            <a:spAutoFit/>
          </a:bodyPr>
          <a:lstStyle/>
          <a:p>
            <a:r>
              <a:rPr lang="fr-FR" dirty="0"/>
              <a:t>13</a:t>
            </a:r>
          </a:p>
        </p:txBody>
      </p:sp>
    </p:spTree>
    <p:extLst>
      <p:ext uri="{BB962C8B-B14F-4D97-AF65-F5344CB8AC3E}">
        <p14:creationId xmlns:p14="http://schemas.microsoft.com/office/powerpoint/2010/main" val="16555081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9736D9E3-C19D-4027-87DC-09008EE0B68A}"/>
              </a:ext>
            </a:extLst>
          </p:cNvPr>
          <p:cNvSpPr>
            <a:spLocks noGrp="1"/>
          </p:cNvSpPr>
          <p:nvPr>
            <p:ph type="title"/>
          </p:nvPr>
        </p:nvSpPr>
        <p:spPr>
          <a:xfrm>
            <a:off x="6970213" y="3025472"/>
            <a:ext cx="4873444" cy="1677552"/>
          </a:xfrm>
        </p:spPr>
        <p:txBody>
          <a:bodyPr/>
          <a:lstStyle/>
          <a:p>
            <a:r>
              <a:rPr lang="fr-FR" dirty="0">
                <a:latin typeface="Rockwell" panose="02060603020205020403" pitchFamily="18" charset="0"/>
              </a:rPr>
              <a:t>Simulation d’un Cloud</a:t>
            </a:r>
            <a:br>
              <a:rPr lang="en-ID" dirty="0">
                <a:latin typeface="Rockwell" panose="02060603020205020403" pitchFamily="18" charset="0"/>
              </a:rPr>
            </a:br>
            <a:endParaRPr lang="fr-FR" dirty="0"/>
          </a:p>
        </p:txBody>
      </p:sp>
      <p:sp>
        <p:nvSpPr>
          <p:cNvPr id="4" name="Espace réservé du texte 3">
            <a:extLst>
              <a:ext uri="{FF2B5EF4-FFF2-40B4-BE49-F238E27FC236}">
                <a16:creationId xmlns:a16="http://schemas.microsoft.com/office/drawing/2014/main" id="{AF7D820D-A663-43B8-9C3C-32328D889D73}"/>
              </a:ext>
            </a:extLst>
          </p:cNvPr>
          <p:cNvSpPr>
            <a:spLocks noGrp="1"/>
          </p:cNvSpPr>
          <p:nvPr>
            <p:ph type="body" sz="quarter" idx="23"/>
          </p:nvPr>
        </p:nvSpPr>
        <p:spPr/>
        <p:txBody>
          <a:bodyPr/>
          <a:lstStyle/>
          <a:p>
            <a:r>
              <a:rPr lang="fr-FR"/>
              <a:t>03</a:t>
            </a:r>
            <a:endParaRPr lang="fr-FR" dirty="0"/>
          </a:p>
        </p:txBody>
      </p:sp>
      <p:sp>
        <p:nvSpPr>
          <p:cNvPr id="5" name="TextBox 4">
            <a:extLst>
              <a:ext uri="{FF2B5EF4-FFF2-40B4-BE49-F238E27FC236}">
                <a16:creationId xmlns:a16="http://schemas.microsoft.com/office/drawing/2014/main" id="{9F301BF2-F582-4806-88B7-93470BC1F408}"/>
              </a:ext>
            </a:extLst>
          </p:cNvPr>
          <p:cNvSpPr txBox="1"/>
          <p:nvPr/>
        </p:nvSpPr>
        <p:spPr>
          <a:xfrm>
            <a:off x="11650133" y="6404798"/>
            <a:ext cx="451555" cy="369332"/>
          </a:xfrm>
          <a:prstGeom prst="rect">
            <a:avLst/>
          </a:prstGeom>
          <a:noFill/>
        </p:spPr>
        <p:txBody>
          <a:bodyPr wrap="square" rtlCol="0">
            <a:spAutoFit/>
          </a:bodyPr>
          <a:lstStyle/>
          <a:p>
            <a:r>
              <a:rPr lang="fr-FR" dirty="0"/>
              <a:t>14</a:t>
            </a:r>
          </a:p>
        </p:txBody>
      </p:sp>
    </p:spTree>
    <p:extLst>
      <p:ext uri="{BB962C8B-B14F-4D97-AF65-F5344CB8AC3E}">
        <p14:creationId xmlns:p14="http://schemas.microsoft.com/office/powerpoint/2010/main" val="23739197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0B65A592-A6C5-4616-8A1A-B09B11D99B45}"/>
              </a:ext>
            </a:extLst>
          </p:cNvPr>
          <p:cNvSpPr/>
          <p:nvPr/>
        </p:nvSpPr>
        <p:spPr>
          <a:xfrm>
            <a:off x="372533" y="438471"/>
            <a:ext cx="11616267" cy="6062133"/>
          </a:xfrm>
          <a:prstGeom prst="roundRect">
            <a:avLst/>
          </a:prstGeom>
          <a:solidFill>
            <a:schemeClr val="bg1"/>
          </a:soli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indent="0" algn="ctr" defTabSz="914400" eaLnBrk="1" fontAlgn="auto" latinLnBrk="0" hangingPunct="1">
              <a:lnSpc>
                <a:spcPct val="100000"/>
              </a:lnSpc>
              <a:spcBef>
                <a:spcPts val="0"/>
              </a:spcBef>
              <a:spcAft>
                <a:spcPts val="0"/>
              </a:spcAft>
              <a:buClrTx/>
              <a:buSzTx/>
              <a:buFontTx/>
              <a:buNone/>
              <a:tabLst/>
            </a:pPr>
            <a:endParaRPr kumimoji="0" lang="fr-FR" sz="2000" b="1" i="0" u="none" strike="noStrike" kern="0" cap="none" spc="0" normalizeH="0" baseline="0" noProof="0" dirty="0">
              <a:ln>
                <a:noFill/>
              </a:ln>
              <a:solidFill>
                <a:prstClr val="white"/>
              </a:solidFill>
              <a:effectLst/>
              <a:uLnTx/>
              <a:uFillTx/>
              <a:latin typeface="Segoe UI"/>
              <a:ea typeface="+mn-ea"/>
              <a:cs typeface="+mn-cs"/>
            </a:endParaRPr>
          </a:p>
        </p:txBody>
      </p:sp>
      <p:sp>
        <p:nvSpPr>
          <p:cNvPr id="9" name="TextBox 8">
            <a:extLst>
              <a:ext uri="{FF2B5EF4-FFF2-40B4-BE49-F238E27FC236}">
                <a16:creationId xmlns:a16="http://schemas.microsoft.com/office/drawing/2014/main" id="{61C174C6-484C-44B0-ADC7-C783B403EA84}"/>
              </a:ext>
            </a:extLst>
          </p:cNvPr>
          <p:cNvSpPr txBox="1"/>
          <p:nvPr/>
        </p:nvSpPr>
        <p:spPr>
          <a:xfrm>
            <a:off x="2438399" y="2671423"/>
            <a:ext cx="8669868" cy="923330"/>
          </a:xfrm>
          <a:prstGeom prst="rect">
            <a:avLst/>
          </a:prstGeom>
          <a:noFill/>
        </p:spPr>
        <p:txBody>
          <a:bodyPr wrap="square">
            <a:spAutoFit/>
          </a:bodyPr>
          <a:lstStyle/>
          <a:p>
            <a:r>
              <a:rPr lang="en-US" sz="5400" b="1" dirty="0">
                <a:solidFill>
                  <a:srgbClr val="FF0000"/>
                </a:solidFill>
                <a:latin typeface="Segoe UI" panose="020B0502040204020203" pitchFamily="34" charset="0"/>
                <a:cs typeface="Segoe UI" panose="020B0502040204020203" pitchFamily="34" charset="0"/>
              </a:rPr>
              <a:t>Pourquoi la simulation ?</a:t>
            </a:r>
            <a:endParaRPr lang="fr-FR" sz="5400" b="1" dirty="0">
              <a:solidFill>
                <a:srgbClr val="FF0000"/>
              </a:solidFill>
              <a:latin typeface="Segoe UI" panose="020B0502040204020203" pitchFamily="34" charset="0"/>
              <a:cs typeface="Segoe UI" panose="020B0502040204020203" pitchFamily="34" charset="0"/>
            </a:endParaRPr>
          </a:p>
        </p:txBody>
      </p:sp>
      <p:sp>
        <p:nvSpPr>
          <p:cNvPr id="5" name="TextBox 4">
            <a:extLst>
              <a:ext uri="{FF2B5EF4-FFF2-40B4-BE49-F238E27FC236}">
                <a16:creationId xmlns:a16="http://schemas.microsoft.com/office/drawing/2014/main" id="{751F2BAC-3102-4B3B-B477-A65EED054A00}"/>
              </a:ext>
            </a:extLst>
          </p:cNvPr>
          <p:cNvSpPr txBox="1"/>
          <p:nvPr/>
        </p:nvSpPr>
        <p:spPr>
          <a:xfrm>
            <a:off x="11650133" y="6404798"/>
            <a:ext cx="451555" cy="369332"/>
          </a:xfrm>
          <a:prstGeom prst="rect">
            <a:avLst/>
          </a:prstGeom>
          <a:noFill/>
        </p:spPr>
        <p:txBody>
          <a:bodyPr wrap="square" rtlCol="0">
            <a:spAutoFit/>
          </a:bodyPr>
          <a:lstStyle/>
          <a:p>
            <a:r>
              <a:rPr lang="fr-FR" dirty="0"/>
              <a:t>15</a:t>
            </a:r>
          </a:p>
        </p:txBody>
      </p:sp>
    </p:spTree>
    <p:extLst>
      <p:ext uri="{BB962C8B-B14F-4D97-AF65-F5344CB8AC3E}">
        <p14:creationId xmlns:p14="http://schemas.microsoft.com/office/powerpoint/2010/main" val="30060517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Google Shape;1620;p19">
            <a:extLst>
              <a:ext uri="{FF2B5EF4-FFF2-40B4-BE49-F238E27FC236}">
                <a16:creationId xmlns:a16="http://schemas.microsoft.com/office/drawing/2014/main" id="{F966E3B6-69AD-4E2D-AD83-E654987C97E2}"/>
              </a:ext>
            </a:extLst>
          </p:cNvPr>
          <p:cNvSpPr txBox="1"/>
          <p:nvPr/>
        </p:nvSpPr>
        <p:spPr>
          <a:xfrm>
            <a:off x="46413" y="4138951"/>
            <a:ext cx="3978133" cy="974360"/>
          </a:xfrm>
          <a:prstGeom prst="rect">
            <a:avLst/>
          </a:prstGeom>
          <a:noFill/>
          <a:ln>
            <a:noFill/>
          </a:ln>
        </p:spPr>
        <p:txBody>
          <a:bodyPr spcFirstLastPara="1" wrap="square" lIns="121900" tIns="121900" rIns="121900" bIns="121900" anchor="ctr" anchorCtr="0">
            <a:noAutofit/>
          </a:bodyPr>
          <a:lstStyle/>
          <a:p>
            <a:r>
              <a:rPr lang="fr-FR" dirty="0">
                <a:solidFill>
                  <a:srgbClr val="30475E"/>
                </a:solidFill>
                <a:latin typeface="Fira Sans Medium" panose="020B0603050000020004" pitchFamily="34" charset="0"/>
                <a:ea typeface="Calibri" panose="020F0502020204030204" pitchFamily="34" charset="0"/>
              </a:rPr>
              <a:t>S</a:t>
            </a:r>
            <a:r>
              <a:rPr lang="fr-FR" dirty="0">
                <a:solidFill>
                  <a:srgbClr val="30475E"/>
                </a:solidFill>
                <a:effectLst/>
                <a:latin typeface="Fira Sans Medium" panose="020B0603050000020004" pitchFamily="34" charset="0"/>
                <a:ea typeface="Calibri" panose="020F0502020204030204" pitchFamily="34" charset="0"/>
              </a:rPr>
              <a:t>imulation d'un environnement informatique</a:t>
            </a:r>
            <a:endParaRPr lang="en-US" dirty="0">
              <a:solidFill>
                <a:srgbClr val="30475E"/>
              </a:solidFill>
              <a:latin typeface="Fira Sans Medium" panose="020B0603050000020004" pitchFamily="34" charset="0"/>
              <a:ea typeface="Fira Sans Medium"/>
              <a:cs typeface="Fira Sans Medium"/>
              <a:sym typeface="Fira Sans Medium"/>
            </a:endParaRPr>
          </a:p>
        </p:txBody>
      </p:sp>
      <p:grpSp>
        <p:nvGrpSpPr>
          <p:cNvPr id="49" name="Group 48">
            <a:extLst>
              <a:ext uri="{FF2B5EF4-FFF2-40B4-BE49-F238E27FC236}">
                <a16:creationId xmlns:a16="http://schemas.microsoft.com/office/drawing/2014/main" id="{DC0AA164-FD82-4F2C-962F-C3701DFDC617}"/>
              </a:ext>
            </a:extLst>
          </p:cNvPr>
          <p:cNvGrpSpPr/>
          <p:nvPr/>
        </p:nvGrpSpPr>
        <p:grpSpPr>
          <a:xfrm>
            <a:off x="3523115" y="1909987"/>
            <a:ext cx="1668404" cy="3273788"/>
            <a:chOff x="2642336" y="1760747"/>
            <a:chExt cx="1251303" cy="2455341"/>
          </a:xfrm>
        </p:grpSpPr>
        <p:sp>
          <p:nvSpPr>
            <p:cNvPr id="50" name="Google Shape;1562;p19">
              <a:extLst>
                <a:ext uri="{FF2B5EF4-FFF2-40B4-BE49-F238E27FC236}">
                  <a16:creationId xmlns:a16="http://schemas.microsoft.com/office/drawing/2014/main" id="{AB2D506A-54A6-412A-89EB-1069325DDF6A}"/>
                </a:ext>
              </a:extLst>
            </p:cNvPr>
            <p:cNvSpPr/>
            <p:nvPr/>
          </p:nvSpPr>
          <p:spPr>
            <a:xfrm>
              <a:off x="3459733" y="2959908"/>
              <a:ext cx="433906" cy="605704"/>
            </a:xfrm>
            <a:custGeom>
              <a:avLst/>
              <a:gdLst/>
              <a:ahLst/>
              <a:cxnLst/>
              <a:rect l="l" t="t" r="r" b="b"/>
              <a:pathLst>
                <a:path w="15836" h="22106" extrusionOk="0">
                  <a:moveTo>
                    <a:pt x="1" y="0"/>
                  </a:moveTo>
                  <a:lnTo>
                    <a:pt x="3675" y="15075"/>
                  </a:lnTo>
                  <a:lnTo>
                    <a:pt x="15835" y="22105"/>
                  </a:lnTo>
                  <a:lnTo>
                    <a:pt x="14347" y="11211"/>
                  </a:lnTo>
                  <a:cubicBezTo>
                    <a:pt x="13872" y="7791"/>
                    <a:pt x="11623" y="4877"/>
                    <a:pt x="8457" y="3547"/>
                  </a:cubicBezTo>
                  <a:lnTo>
                    <a:pt x="1" y="0"/>
                  </a:lnTo>
                  <a:close/>
                </a:path>
              </a:pathLst>
            </a:custGeom>
            <a:solidFill>
              <a:srgbClr val="30475E"/>
            </a:solidFill>
            <a:ln>
              <a:noFill/>
            </a:ln>
          </p:spPr>
          <p:txBody>
            <a:bodyPr spcFirstLastPara="1" wrap="square" lIns="121900" tIns="121900" rIns="121900" bIns="121900" anchor="ctr" anchorCtr="0">
              <a:noAutofit/>
            </a:bodyPr>
            <a:lstStyle/>
            <a:p>
              <a:endParaRPr sz="2400" dirty="0"/>
            </a:p>
          </p:txBody>
        </p:sp>
        <p:sp>
          <p:nvSpPr>
            <p:cNvPr id="51" name="Google Shape;1563;p19">
              <a:extLst>
                <a:ext uri="{FF2B5EF4-FFF2-40B4-BE49-F238E27FC236}">
                  <a16:creationId xmlns:a16="http://schemas.microsoft.com/office/drawing/2014/main" id="{6EB28072-D5F9-47DF-9CD4-801413115994}"/>
                </a:ext>
              </a:extLst>
            </p:cNvPr>
            <p:cNvSpPr/>
            <p:nvPr/>
          </p:nvSpPr>
          <p:spPr>
            <a:xfrm>
              <a:off x="2721303" y="2985938"/>
              <a:ext cx="1116797" cy="1230150"/>
            </a:xfrm>
            <a:custGeom>
              <a:avLst/>
              <a:gdLst/>
              <a:ahLst/>
              <a:cxnLst/>
              <a:rect l="l" t="t" r="r" b="b"/>
              <a:pathLst>
                <a:path w="40759" h="44896" extrusionOk="0">
                  <a:moveTo>
                    <a:pt x="22866" y="0"/>
                  </a:moveTo>
                  <a:lnTo>
                    <a:pt x="4181" y="4561"/>
                  </a:lnTo>
                  <a:cubicBezTo>
                    <a:pt x="1521" y="5226"/>
                    <a:pt x="1" y="7981"/>
                    <a:pt x="856" y="10578"/>
                  </a:cubicBezTo>
                  <a:cubicBezTo>
                    <a:pt x="5479" y="24702"/>
                    <a:pt x="14600" y="36261"/>
                    <a:pt x="26191" y="44115"/>
                  </a:cubicBezTo>
                  <a:cubicBezTo>
                    <a:pt x="26986" y="44646"/>
                    <a:pt x="27878" y="44895"/>
                    <a:pt x="28757" y="44895"/>
                  </a:cubicBezTo>
                  <a:cubicBezTo>
                    <a:pt x="30502" y="44895"/>
                    <a:pt x="32199" y="43911"/>
                    <a:pt x="33000" y="42183"/>
                  </a:cubicBezTo>
                  <a:lnTo>
                    <a:pt x="40759" y="25526"/>
                  </a:lnTo>
                  <a:cubicBezTo>
                    <a:pt x="26856" y="18463"/>
                    <a:pt x="22834" y="32"/>
                    <a:pt x="22834" y="32"/>
                  </a:cubicBezTo>
                  <a:lnTo>
                    <a:pt x="22897" y="32"/>
                  </a:lnTo>
                  <a:lnTo>
                    <a:pt x="22866" y="0"/>
                  </a:lnTo>
                  <a:close/>
                </a:path>
              </a:pathLst>
            </a:custGeom>
            <a:solidFill>
              <a:srgbClr val="06427B"/>
            </a:solidFill>
            <a:ln>
              <a:noFill/>
            </a:ln>
          </p:spPr>
          <p:txBody>
            <a:bodyPr spcFirstLastPara="1" wrap="square" lIns="121900" tIns="121900" rIns="121900" bIns="121900" anchor="ctr" anchorCtr="0">
              <a:noAutofit/>
            </a:bodyPr>
            <a:lstStyle/>
            <a:p>
              <a:endParaRPr sz="2400" dirty="0"/>
            </a:p>
          </p:txBody>
        </p:sp>
        <p:sp>
          <p:nvSpPr>
            <p:cNvPr id="52" name="Google Shape;1564;p19">
              <a:extLst>
                <a:ext uri="{FF2B5EF4-FFF2-40B4-BE49-F238E27FC236}">
                  <a16:creationId xmlns:a16="http://schemas.microsoft.com/office/drawing/2014/main" id="{6A945EF8-6E74-483E-A93A-8C57C5E77760}"/>
                </a:ext>
              </a:extLst>
            </p:cNvPr>
            <p:cNvSpPr/>
            <p:nvPr/>
          </p:nvSpPr>
          <p:spPr>
            <a:xfrm>
              <a:off x="3346927" y="2959908"/>
              <a:ext cx="545835" cy="725442"/>
            </a:xfrm>
            <a:custGeom>
              <a:avLst/>
              <a:gdLst/>
              <a:ahLst/>
              <a:cxnLst/>
              <a:rect l="l" t="t" r="r" b="b"/>
              <a:pathLst>
                <a:path w="19921" h="26476" extrusionOk="0">
                  <a:moveTo>
                    <a:pt x="4118" y="0"/>
                  </a:moveTo>
                  <a:lnTo>
                    <a:pt x="64" y="982"/>
                  </a:lnTo>
                  <a:lnTo>
                    <a:pt x="1" y="982"/>
                  </a:lnTo>
                  <a:cubicBezTo>
                    <a:pt x="1" y="982"/>
                    <a:pt x="4023" y="19413"/>
                    <a:pt x="17926" y="26476"/>
                  </a:cubicBezTo>
                  <a:lnTo>
                    <a:pt x="17926" y="26444"/>
                  </a:lnTo>
                  <a:lnTo>
                    <a:pt x="19921" y="22105"/>
                  </a:lnTo>
                  <a:cubicBezTo>
                    <a:pt x="12289" y="17228"/>
                    <a:pt x="6461" y="9501"/>
                    <a:pt x="4118" y="0"/>
                  </a:cubicBezTo>
                  <a:close/>
                </a:path>
              </a:pathLst>
            </a:custGeom>
            <a:solidFill>
              <a:srgbClr val="263C4C"/>
            </a:solidFill>
            <a:ln>
              <a:noFill/>
            </a:ln>
          </p:spPr>
          <p:txBody>
            <a:bodyPr spcFirstLastPara="1" wrap="square" lIns="121900" tIns="121900" rIns="121900" bIns="121900" anchor="ctr" anchorCtr="0">
              <a:noAutofit/>
            </a:bodyPr>
            <a:lstStyle/>
            <a:p>
              <a:endParaRPr sz="2400" dirty="0"/>
            </a:p>
          </p:txBody>
        </p:sp>
        <p:sp>
          <p:nvSpPr>
            <p:cNvPr id="53" name="Google Shape;1568;p19">
              <a:extLst>
                <a:ext uri="{FF2B5EF4-FFF2-40B4-BE49-F238E27FC236}">
                  <a16:creationId xmlns:a16="http://schemas.microsoft.com/office/drawing/2014/main" id="{9E5F494A-7616-435C-B45C-ECC9AE527CDD}"/>
                </a:ext>
              </a:extLst>
            </p:cNvPr>
            <p:cNvSpPr/>
            <p:nvPr/>
          </p:nvSpPr>
          <p:spPr>
            <a:xfrm>
              <a:off x="3353010" y="2178076"/>
              <a:ext cx="338445" cy="716784"/>
            </a:xfrm>
            <a:custGeom>
              <a:avLst/>
              <a:gdLst/>
              <a:ahLst/>
              <a:cxnLst/>
              <a:rect l="l" t="t" r="r" b="b"/>
              <a:pathLst>
                <a:path w="12352" h="26160" extrusionOk="0">
                  <a:moveTo>
                    <a:pt x="10831" y="1"/>
                  </a:moveTo>
                  <a:lnTo>
                    <a:pt x="1" y="9945"/>
                  </a:lnTo>
                  <a:lnTo>
                    <a:pt x="3453" y="26159"/>
                  </a:lnTo>
                  <a:lnTo>
                    <a:pt x="9818" y="18590"/>
                  </a:lnTo>
                  <a:cubicBezTo>
                    <a:pt x="11528" y="16564"/>
                    <a:pt x="12352" y="13935"/>
                    <a:pt x="12067" y="11275"/>
                  </a:cubicBezTo>
                  <a:lnTo>
                    <a:pt x="10831" y="1"/>
                  </a:lnTo>
                  <a:close/>
                </a:path>
              </a:pathLst>
            </a:custGeom>
            <a:solidFill>
              <a:srgbClr val="30475E"/>
            </a:solidFill>
            <a:ln>
              <a:noFill/>
            </a:ln>
          </p:spPr>
          <p:txBody>
            <a:bodyPr spcFirstLastPara="1" wrap="square" lIns="121900" tIns="121900" rIns="121900" bIns="121900" anchor="ctr" anchorCtr="0">
              <a:noAutofit/>
            </a:bodyPr>
            <a:lstStyle/>
            <a:p>
              <a:endParaRPr sz="2400" dirty="0"/>
            </a:p>
          </p:txBody>
        </p:sp>
        <p:sp>
          <p:nvSpPr>
            <p:cNvPr id="54" name="Google Shape;1569;p19">
              <a:extLst>
                <a:ext uri="{FF2B5EF4-FFF2-40B4-BE49-F238E27FC236}">
                  <a16:creationId xmlns:a16="http://schemas.microsoft.com/office/drawing/2014/main" id="{B61BA9FC-3924-427A-A90D-E2653799299F}"/>
                </a:ext>
              </a:extLst>
            </p:cNvPr>
            <p:cNvSpPr/>
            <p:nvPr/>
          </p:nvSpPr>
          <p:spPr>
            <a:xfrm>
              <a:off x="2642336" y="1760747"/>
              <a:ext cx="898994" cy="1291252"/>
            </a:xfrm>
            <a:custGeom>
              <a:avLst/>
              <a:gdLst/>
              <a:ahLst/>
              <a:cxnLst/>
              <a:rect l="l" t="t" r="r" b="b"/>
              <a:pathLst>
                <a:path w="32810" h="47126" extrusionOk="0">
                  <a:moveTo>
                    <a:pt x="15440" y="0"/>
                  </a:moveTo>
                  <a:cubicBezTo>
                    <a:pt x="13919" y="0"/>
                    <a:pt x="12428" y="742"/>
                    <a:pt x="11528" y="2121"/>
                  </a:cubicBezTo>
                  <a:cubicBezTo>
                    <a:pt x="3358" y="14535"/>
                    <a:pt x="1" y="28913"/>
                    <a:pt x="1141" y="42847"/>
                  </a:cubicBezTo>
                  <a:cubicBezTo>
                    <a:pt x="1333" y="45320"/>
                    <a:pt x="3433" y="47126"/>
                    <a:pt x="5785" y="47126"/>
                  </a:cubicBezTo>
                  <a:cubicBezTo>
                    <a:pt x="6144" y="47126"/>
                    <a:pt x="6508" y="47084"/>
                    <a:pt x="6873" y="46996"/>
                  </a:cubicBezTo>
                  <a:lnTo>
                    <a:pt x="25209" y="42530"/>
                  </a:lnTo>
                  <a:cubicBezTo>
                    <a:pt x="27204" y="37178"/>
                    <a:pt x="28249" y="32460"/>
                    <a:pt x="29516" y="27773"/>
                  </a:cubicBezTo>
                  <a:cubicBezTo>
                    <a:pt x="31828" y="19190"/>
                    <a:pt x="32778" y="12160"/>
                    <a:pt x="32778" y="12160"/>
                  </a:cubicBezTo>
                  <a:lnTo>
                    <a:pt x="32810" y="12192"/>
                  </a:lnTo>
                  <a:lnTo>
                    <a:pt x="32810" y="12160"/>
                  </a:lnTo>
                  <a:lnTo>
                    <a:pt x="18305" y="981"/>
                  </a:lnTo>
                  <a:cubicBezTo>
                    <a:pt x="17442" y="317"/>
                    <a:pt x="16434" y="0"/>
                    <a:pt x="15440" y="0"/>
                  </a:cubicBezTo>
                  <a:close/>
                </a:path>
              </a:pathLst>
            </a:custGeom>
            <a:solidFill>
              <a:srgbClr val="FF4648"/>
            </a:solidFill>
            <a:ln>
              <a:noFill/>
            </a:ln>
          </p:spPr>
          <p:txBody>
            <a:bodyPr spcFirstLastPara="1" wrap="square" lIns="121900" tIns="121900" rIns="121900" bIns="121900" anchor="ctr" anchorCtr="0">
              <a:noAutofit/>
            </a:bodyPr>
            <a:lstStyle/>
            <a:p>
              <a:endParaRPr sz="2400" dirty="0"/>
            </a:p>
          </p:txBody>
        </p:sp>
        <p:sp>
          <p:nvSpPr>
            <p:cNvPr id="55" name="Google Shape;1570;p19">
              <a:extLst>
                <a:ext uri="{FF2B5EF4-FFF2-40B4-BE49-F238E27FC236}">
                  <a16:creationId xmlns:a16="http://schemas.microsoft.com/office/drawing/2014/main" id="{008D445D-CA9F-428B-B655-84EB431999AC}"/>
                </a:ext>
              </a:extLst>
            </p:cNvPr>
            <p:cNvSpPr/>
            <p:nvPr/>
          </p:nvSpPr>
          <p:spPr>
            <a:xfrm>
              <a:off x="3247136" y="2093904"/>
              <a:ext cx="404397" cy="832193"/>
            </a:xfrm>
            <a:custGeom>
              <a:avLst/>
              <a:gdLst/>
              <a:ahLst/>
              <a:cxnLst/>
              <a:rect l="l" t="t" r="r" b="b"/>
              <a:pathLst>
                <a:path w="14759" h="30372" extrusionOk="0">
                  <a:moveTo>
                    <a:pt x="10705" y="1"/>
                  </a:moveTo>
                  <a:cubicBezTo>
                    <a:pt x="10705" y="1"/>
                    <a:pt x="1" y="15107"/>
                    <a:pt x="3136" y="30371"/>
                  </a:cubicBezTo>
                  <a:lnTo>
                    <a:pt x="3168" y="30371"/>
                  </a:lnTo>
                  <a:lnTo>
                    <a:pt x="7348" y="29326"/>
                  </a:lnTo>
                  <a:cubicBezTo>
                    <a:pt x="6398" y="20301"/>
                    <a:pt x="8773" y="10927"/>
                    <a:pt x="14759" y="3168"/>
                  </a:cubicBezTo>
                  <a:lnTo>
                    <a:pt x="10737" y="33"/>
                  </a:lnTo>
                  <a:lnTo>
                    <a:pt x="10705" y="1"/>
                  </a:lnTo>
                  <a:close/>
                </a:path>
              </a:pathLst>
            </a:custGeom>
            <a:solidFill>
              <a:srgbClr val="263C4C"/>
            </a:solidFill>
            <a:ln>
              <a:noFill/>
            </a:ln>
          </p:spPr>
          <p:txBody>
            <a:bodyPr spcFirstLastPara="1" wrap="square" lIns="121900" tIns="121900" rIns="121900" bIns="121900" anchor="ctr" anchorCtr="0">
              <a:noAutofit/>
            </a:bodyPr>
            <a:lstStyle/>
            <a:p>
              <a:endParaRPr sz="2400" dirty="0"/>
            </a:p>
          </p:txBody>
        </p:sp>
        <p:sp>
          <p:nvSpPr>
            <p:cNvPr id="56" name="Google Shape;1629;p19">
              <a:extLst>
                <a:ext uri="{FF2B5EF4-FFF2-40B4-BE49-F238E27FC236}">
                  <a16:creationId xmlns:a16="http://schemas.microsoft.com/office/drawing/2014/main" id="{6A330AD2-356C-4AC5-A396-71B9ABAFC27C}"/>
                </a:ext>
              </a:extLst>
            </p:cNvPr>
            <p:cNvSpPr txBox="1"/>
            <p:nvPr/>
          </p:nvSpPr>
          <p:spPr>
            <a:xfrm>
              <a:off x="3016629" y="3296325"/>
              <a:ext cx="558900" cy="475500"/>
            </a:xfrm>
            <a:prstGeom prst="rect">
              <a:avLst/>
            </a:prstGeom>
            <a:noFill/>
            <a:ln>
              <a:noFill/>
            </a:ln>
          </p:spPr>
          <p:txBody>
            <a:bodyPr spcFirstLastPara="1" wrap="square" lIns="121900" tIns="121900" rIns="121900" bIns="121900" anchor="t" anchorCtr="0">
              <a:noAutofit/>
            </a:bodyPr>
            <a:lstStyle/>
            <a:p>
              <a:pPr algn="ctr"/>
              <a:r>
                <a:rPr lang="en" sz="2800" dirty="0">
                  <a:solidFill>
                    <a:srgbClr val="FFFFFF"/>
                  </a:solidFill>
                  <a:latin typeface="Fira Sans"/>
                  <a:ea typeface="Fira Sans"/>
                  <a:cs typeface="Fira Sans"/>
                  <a:sym typeface="Fira Sans"/>
                </a:rPr>
                <a:t>02</a:t>
              </a:r>
              <a:endParaRPr sz="2800" dirty="0">
                <a:solidFill>
                  <a:srgbClr val="FFFFFF"/>
                </a:solidFill>
                <a:latin typeface="Fira Sans"/>
                <a:ea typeface="Fira Sans"/>
                <a:cs typeface="Fira Sans"/>
                <a:sym typeface="Fira Sans"/>
              </a:endParaRPr>
            </a:p>
          </p:txBody>
        </p:sp>
        <p:sp>
          <p:nvSpPr>
            <p:cNvPr id="57" name="Google Shape;1630;p19">
              <a:extLst>
                <a:ext uri="{FF2B5EF4-FFF2-40B4-BE49-F238E27FC236}">
                  <a16:creationId xmlns:a16="http://schemas.microsoft.com/office/drawing/2014/main" id="{7CDF73A8-03DE-4860-B2D4-FFF780FA7E15}"/>
                </a:ext>
              </a:extLst>
            </p:cNvPr>
            <p:cNvSpPr txBox="1"/>
            <p:nvPr/>
          </p:nvSpPr>
          <p:spPr>
            <a:xfrm>
              <a:off x="2758679" y="2182325"/>
              <a:ext cx="558900" cy="475500"/>
            </a:xfrm>
            <a:prstGeom prst="rect">
              <a:avLst/>
            </a:prstGeom>
            <a:noFill/>
            <a:ln>
              <a:noFill/>
            </a:ln>
          </p:spPr>
          <p:txBody>
            <a:bodyPr spcFirstLastPara="1" wrap="square" lIns="121900" tIns="121900" rIns="121900" bIns="121900" anchor="t" anchorCtr="0">
              <a:noAutofit/>
            </a:bodyPr>
            <a:lstStyle/>
            <a:p>
              <a:pPr algn="ctr"/>
              <a:r>
                <a:rPr lang="en" sz="2800" dirty="0">
                  <a:solidFill>
                    <a:srgbClr val="FFFFFF"/>
                  </a:solidFill>
                  <a:latin typeface="Fira Sans"/>
                  <a:ea typeface="Fira Sans"/>
                  <a:cs typeface="Fira Sans"/>
                  <a:sym typeface="Fira Sans"/>
                </a:rPr>
                <a:t>01</a:t>
              </a:r>
              <a:endParaRPr sz="2800" dirty="0">
                <a:solidFill>
                  <a:srgbClr val="FFFFFF"/>
                </a:solidFill>
                <a:latin typeface="Fira Sans"/>
                <a:ea typeface="Fira Sans"/>
                <a:cs typeface="Fira Sans"/>
                <a:sym typeface="Fira Sans"/>
              </a:endParaRPr>
            </a:p>
          </p:txBody>
        </p:sp>
      </p:grpSp>
      <p:grpSp>
        <p:nvGrpSpPr>
          <p:cNvPr id="58" name="Group 57">
            <a:extLst>
              <a:ext uri="{FF2B5EF4-FFF2-40B4-BE49-F238E27FC236}">
                <a16:creationId xmlns:a16="http://schemas.microsoft.com/office/drawing/2014/main" id="{ED3B2749-05AF-4F87-8525-97033D824739}"/>
              </a:ext>
            </a:extLst>
          </p:cNvPr>
          <p:cNvGrpSpPr/>
          <p:nvPr/>
        </p:nvGrpSpPr>
        <p:grpSpPr>
          <a:xfrm>
            <a:off x="7006827" y="1904526"/>
            <a:ext cx="1678780" cy="3273313"/>
            <a:chOff x="5068552" y="1998178"/>
            <a:chExt cx="1259085" cy="2454985"/>
          </a:xfrm>
        </p:grpSpPr>
        <p:sp>
          <p:nvSpPr>
            <p:cNvPr id="59" name="Google Shape;1571;p19">
              <a:extLst>
                <a:ext uri="{FF2B5EF4-FFF2-40B4-BE49-F238E27FC236}">
                  <a16:creationId xmlns:a16="http://schemas.microsoft.com/office/drawing/2014/main" id="{6A99D839-1F5A-4FE2-B426-96A69542AB8A}"/>
                </a:ext>
              </a:extLst>
            </p:cNvPr>
            <p:cNvSpPr/>
            <p:nvPr/>
          </p:nvSpPr>
          <p:spPr>
            <a:xfrm>
              <a:off x="5279395" y="2418631"/>
              <a:ext cx="338445" cy="715907"/>
            </a:xfrm>
            <a:custGeom>
              <a:avLst/>
              <a:gdLst/>
              <a:ahLst/>
              <a:cxnLst/>
              <a:rect l="l" t="t" r="r" b="b"/>
              <a:pathLst>
                <a:path w="12352" h="26128" extrusionOk="0">
                  <a:moveTo>
                    <a:pt x="1426" y="0"/>
                  </a:moveTo>
                  <a:lnTo>
                    <a:pt x="286" y="11148"/>
                  </a:lnTo>
                  <a:cubicBezTo>
                    <a:pt x="1" y="13808"/>
                    <a:pt x="792" y="16437"/>
                    <a:pt x="2503" y="18463"/>
                  </a:cubicBezTo>
                  <a:lnTo>
                    <a:pt x="8836" y="26127"/>
                  </a:lnTo>
                  <a:lnTo>
                    <a:pt x="12352" y="9818"/>
                  </a:lnTo>
                  <a:lnTo>
                    <a:pt x="1426" y="0"/>
                  </a:lnTo>
                  <a:close/>
                </a:path>
              </a:pathLst>
            </a:custGeom>
            <a:solidFill>
              <a:srgbClr val="30475E"/>
            </a:solidFill>
            <a:ln>
              <a:noFill/>
            </a:ln>
          </p:spPr>
          <p:txBody>
            <a:bodyPr spcFirstLastPara="1" wrap="square" lIns="121900" tIns="121900" rIns="121900" bIns="121900" anchor="ctr" anchorCtr="0">
              <a:noAutofit/>
            </a:bodyPr>
            <a:lstStyle/>
            <a:p>
              <a:endParaRPr sz="2400" dirty="0"/>
            </a:p>
          </p:txBody>
        </p:sp>
        <p:sp>
          <p:nvSpPr>
            <p:cNvPr id="60" name="Google Shape;1572;p19">
              <a:extLst>
                <a:ext uri="{FF2B5EF4-FFF2-40B4-BE49-F238E27FC236}">
                  <a16:creationId xmlns:a16="http://schemas.microsoft.com/office/drawing/2014/main" id="{075F67E8-D08F-4B48-BDCB-69A5BEF6D2B6}"/>
                </a:ext>
              </a:extLst>
            </p:cNvPr>
            <p:cNvSpPr/>
            <p:nvPr/>
          </p:nvSpPr>
          <p:spPr>
            <a:xfrm>
              <a:off x="5422588" y="1998178"/>
              <a:ext cx="905049" cy="1290896"/>
            </a:xfrm>
            <a:custGeom>
              <a:avLst/>
              <a:gdLst/>
              <a:ahLst/>
              <a:cxnLst/>
              <a:rect l="l" t="t" r="r" b="b"/>
              <a:pathLst>
                <a:path w="33031" h="47113" extrusionOk="0">
                  <a:moveTo>
                    <a:pt x="17599" y="1"/>
                  </a:moveTo>
                  <a:cubicBezTo>
                    <a:pt x="16602" y="1"/>
                    <a:pt x="15592" y="315"/>
                    <a:pt x="14726" y="968"/>
                  </a:cubicBezTo>
                  <a:lnTo>
                    <a:pt x="0" y="12369"/>
                  </a:lnTo>
                  <a:lnTo>
                    <a:pt x="0" y="12400"/>
                  </a:lnTo>
                  <a:lnTo>
                    <a:pt x="32" y="12369"/>
                  </a:lnTo>
                  <a:cubicBezTo>
                    <a:pt x="32" y="12369"/>
                    <a:pt x="11971" y="27475"/>
                    <a:pt x="8836" y="42739"/>
                  </a:cubicBezTo>
                  <a:lnTo>
                    <a:pt x="26159" y="46983"/>
                  </a:lnTo>
                  <a:cubicBezTo>
                    <a:pt x="26523" y="47071"/>
                    <a:pt x="26888" y="47113"/>
                    <a:pt x="27247" y="47113"/>
                  </a:cubicBezTo>
                  <a:cubicBezTo>
                    <a:pt x="29599" y="47113"/>
                    <a:pt x="31703" y="45307"/>
                    <a:pt x="31923" y="42834"/>
                  </a:cubicBezTo>
                  <a:cubicBezTo>
                    <a:pt x="33031" y="28900"/>
                    <a:pt x="29674" y="14522"/>
                    <a:pt x="21503" y="2108"/>
                  </a:cubicBezTo>
                  <a:cubicBezTo>
                    <a:pt x="20605" y="731"/>
                    <a:pt x="19117" y="1"/>
                    <a:pt x="17599" y="1"/>
                  </a:cubicBezTo>
                  <a:close/>
                </a:path>
              </a:pathLst>
            </a:custGeom>
            <a:solidFill>
              <a:srgbClr val="06427B"/>
            </a:solidFill>
            <a:ln>
              <a:noFill/>
            </a:ln>
          </p:spPr>
          <p:txBody>
            <a:bodyPr spcFirstLastPara="1" wrap="square" lIns="121900" tIns="121900" rIns="121900" bIns="121900" anchor="ctr" anchorCtr="0">
              <a:noAutofit/>
            </a:bodyPr>
            <a:lstStyle/>
            <a:p>
              <a:endParaRPr sz="2400" dirty="0"/>
            </a:p>
          </p:txBody>
        </p:sp>
        <p:sp>
          <p:nvSpPr>
            <p:cNvPr id="61" name="Google Shape;1573;p19">
              <a:extLst>
                <a:ext uri="{FF2B5EF4-FFF2-40B4-BE49-F238E27FC236}">
                  <a16:creationId xmlns:a16="http://schemas.microsoft.com/office/drawing/2014/main" id="{54226110-DF8D-47BA-B092-03CAD27AE432}"/>
                </a:ext>
              </a:extLst>
            </p:cNvPr>
            <p:cNvSpPr/>
            <p:nvPr/>
          </p:nvSpPr>
          <p:spPr>
            <a:xfrm>
              <a:off x="5318440" y="2336185"/>
              <a:ext cx="432180" cy="833069"/>
            </a:xfrm>
            <a:custGeom>
              <a:avLst/>
              <a:gdLst/>
              <a:ahLst/>
              <a:cxnLst/>
              <a:rect l="l" t="t" r="r" b="b"/>
              <a:pathLst>
                <a:path w="15773" h="30404" extrusionOk="0">
                  <a:moveTo>
                    <a:pt x="3833" y="1"/>
                  </a:moveTo>
                  <a:lnTo>
                    <a:pt x="3801" y="33"/>
                  </a:lnTo>
                  <a:lnTo>
                    <a:pt x="1" y="2978"/>
                  </a:lnTo>
                  <a:cubicBezTo>
                    <a:pt x="5986" y="10705"/>
                    <a:pt x="8361" y="20111"/>
                    <a:pt x="7411" y="29136"/>
                  </a:cubicBezTo>
                  <a:lnTo>
                    <a:pt x="12605" y="30403"/>
                  </a:lnTo>
                  <a:lnTo>
                    <a:pt x="12637" y="30403"/>
                  </a:lnTo>
                  <a:cubicBezTo>
                    <a:pt x="15772" y="15139"/>
                    <a:pt x="3833" y="1"/>
                    <a:pt x="3833" y="1"/>
                  </a:cubicBezTo>
                  <a:close/>
                </a:path>
              </a:pathLst>
            </a:custGeom>
            <a:solidFill>
              <a:srgbClr val="263C4C"/>
            </a:solidFill>
            <a:ln>
              <a:noFill/>
            </a:ln>
          </p:spPr>
          <p:txBody>
            <a:bodyPr spcFirstLastPara="1" wrap="square" lIns="121900" tIns="121900" rIns="121900" bIns="121900" anchor="ctr" anchorCtr="0">
              <a:noAutofit/>
            </a:bodyPr>
            <a:lstStyle/>
            <a:p>
              <a:endParaRPr sz="2400" dirty="0"/>
            </a:p>
          </p:txBody>
        </p:sp>
        <p:sp>
          <p:nvSpPr>
            <p:cNvPr id="62" name="Google Shape;1574;p19">
              <a:extLst>
                <a:ext uri="{FF2B5EF4-FFF2-40B4-BE49-F238E27FC236}">
                  <a16:creationId xmlns:a16="http://schemas.microsoft.com/office/drawing/2014/main" id="{1523C6FE-136B-4AD7-B18F-063369684A31}"/>
                </a:ext>
              </a:extLst>
            </p:cNvPr>
            <p:cNvSpPr/>
            <p:nvPr/>
          </p:nvSpPr>
          <p:spPr>
            <a:xfrm>
              <a:off x="5068552" y="3196983"/>
              <a:ext cx="432153" cy="604828"/>
            </a:xfrm>
            <a:custGeom>
              <a:avLst/>
              <a:gdLst/>
              <a:ahLst/>
              <a:cxnLst/>
              <a:rect l="l" t="t" r="r" b="b"/>
              <a:pathLst>
                <a:path w="15772" h="22074" extrusionOk="0">
                  <a:moveTo>
                    <a:pt x="15771" y="0"/>
                  </a:moveTo>
                  <a:lnTo>
                    <a:pt x="7316" y="3547"/>
                  </a:lnTo>
                  <a:cubicBezTo>
                    <a:pt x="4149" y="4877"/>
                    <a:pt x="1900" y="7791"/>
                    <a:pt x="1457" y="11211"/>
                  </a:cubicBezTo>
                  <a:lnTo>
                    <a:pt x="0" y="22074"/>
                  </a:lnTo>
                  <a:lnTo>
                    <a:pt x="12129" y="15075"/>
                  </a:lnTo>
                  <a:lnTo>
                    <a:pt x="15771" y="0"/>
                  </a:lnTo>
                  <a:close/>
                </a:path>
              </a:pathLst>
            </a:custGeom>
            <a:solidFill>
              <a:srgbClr val="30475E"/>
            </a:solidFill>
            <a:ln>
              <a:noFill/>
            </a:ln>
          </p:spPr>
          <p:txBody>
            <a:bodyPr spcFirstLastPara="1" wrap="square" lIns="121900" tIns="121900" rIns="121900" bIns="121900" anchor="ctr" anchorCtr="0">
              <a:noAutofit/>
            </a:bodyPr>
            <a:lstStyle/>
            <a:p>
              <a:endParaRPr sz="2400" dirty="0"/>
            </a:p>
          </p:txBody>
        </p:sp>
        <p:sp>
          <p:nvSpPr>
            <p:cNvPr id="63" name="Google Shape;1575;p19">
              <a:extLst>
                <a:ext uri="{FF2B5EF4-FFF2-40B4-BE49-F238E27FC236}">
                  <a16:creationId xmlns:a16="http://schemas.microsoft.com/office/drawing/2014/main" id="{5851296F-ECF9-41F2-8B34-D6A85C1B9621}"/>
                </a:ext>
              </a:extLst>
            </p:cNvPr>
            <p:cNvSpPr/>
            <p:nvPr/>
          </p:nvSpPr>
          <p:spPr>
            <a:xfrm>
              <a:off x="5125818" y="3229945"/>
              <a:ext cx="1114194" cy="1223218"/>
            </a:xfrm>
            <a:custGeom>
              <a:avLst/>
              <a:gdLst/>
              <a:ahLst/>
              <a:cxnLst/>
              <a:rect l="l" t="t" r="r" b="b"/>
              <a:pathLst>
                <a:path w="40664" h="44643" extrusionOk="0">
                  <a:moveTo>
                    <a:pt x="18780" y="1"/>
                  </a:moveTo>
                  <a:lnTo>
                    <a:pt x="18748" y="33"/>
                  </a:lnTo>
                  <a:lnTo>
                    <a:pt x="18780" y="33"/>
                  </a:lnTo>
                  <a:cubicBezTo>
                    <a:pt x="18780" y="33"/>
                    <a:pt x="12763" y="4308"/>
                    <a:pt x="8044" y="11465"/>
                  </a:cubicBezTo>
                  <a:cubicBezTo>
                    <a:pt x="5162" y="15804"/>
                    <a:pt x="5257" y="22802"/>
                    <a:pt x="0" y="25463"/>
                  </a:cubicBezTo>
                  <a:lnTo>
                    <a:pt x="7633" y="41930"/>
                  </a:lnTo>
                  <a:cubicBezTo>
                    <a:pt x="8433" y="43658"/>
                    <a:pt x="10144" y="44642"/>
                    <a:pt x="11899" y="44642"/>
                  </a:cubicBezTo>
                  <a:cubicBezTo>
                    <a:pt x="12783" y="44642"/>
                    <a:pt x="13678" y="44393"/>
                    <a:pt x="14473" y="43862"/>
                  </a:cubicBezTo>
                  <a:cubicBezTo>
                    <a:pt x="26064" y="36008"/>
                    <a:pt x="35185" y="24449"/>
                    <a:pt x="39808" y="10325"/>
                  </a:cubicBezTo>
                  <a:cubicBezTo>
                    <a:pt x="40663" y="7728"/>
                    <a:pt x="39112" y="4973"/>
                    <a:pt x="36483" y="4308"/>
                  </a:cubicBezTo>
                  <a:lnTo>
                    <a:pt x="18780" y="1"/>
                  </a:lnTo>
                  <a:close/>
                </a:path>
              </a:pathLst>
            </a:custGeom>
            <a:solidFill>
              <a:srgbClr val="FF0000"/>
            </a:solidFill>
            <a:ln>
              <a:noFill/>
            </a:ln>
          </p:spPr>
          <p:txBody>
            <a:bodyPr spcFirstLastPara="1" wrap="square" lIns="121900" tIns="121900" rIns="121900" bIns="121900" anchor="ctr" anchorCtr="0">
              <a:noAutofit/>
            </a:bodyPr>
            <a:lstStyle/>
            <a:p>
              <a:endParaRPr sz="2400" dirty="0"/>
            </a:p>
          </p:txBody>
        </p:sp>
        <p:sp>
          <p:nvSpPr>
            <p:cNvPr id="64" name="Google Shape;1576;p19">
              <a:extLst>
                <a:ext uri="{FF2B5EF4-FFF2-40B4-BE49-F238E27FC236}">
                  <a16:creationId xmlns:a16="http://schemas.microsoft.com/office/drawing/2014/main" id="{A4FE16DF-2288-4917-9BAB-B6BC2A78E962}"/>
                </a:ext>
              </a:extLst>
            </p:cNvPr>
            <p:cNvSpPr/>
            <p:nvPr/>
          </p:nvSpPr>
          <p:spPr>
            <a:xfrm>
              <a:off x="5068552" y="3196106"/>
              <a:ext cx="572715" cy="740211"/>
            </a:xfrm>
            <a:custGeom>
              <a:avLst/>
              <a:gdLst/>
              <a:ahLst/>
              <a:cxnLst/>
              <a:rect l="l" t="t" r="r" b="b"/>
              <a:pathLst>
                <a:path w="20902" h="27015" extrusionOk="0">
                  <a:moveTo>
                    <a:pt x="15803" y="1"/>
                  </a:moveTo>
                  <a:cubicBezTo>
                    <a:pt x="13491" y="9501"/>
                    <a:pt x="7632" y="17229"/>
                    <a:pt x="0" y="22106"/>
                  </a:cubicBezTo>
                  <a:lnTo>
                    <a:pt x="2217" y="27014"/>
                  </a:lnTo>
                  <a:cubicBezTo>
                    <a:pt x="16120" y="19920"/>
                    <a:pt x="20902" y="1236"/>
                    <a:pt x="20902" y="1236"/>
                  </a:cubicBezTo>
                  <a:lnTo>
                    <a:pt x="20870" y="1236"/>
                  </a:lnTo>
                  <a:lnTo>
                    <a:pt x="15803" y="1"/>
                  </a:lnTo>
                  <a:close/>
                </a:path>
              </a:pathLst>
            </a:custGeom>
            <a:solidFill>
              <a:srgbClr val="263C4C"/>
            </a:solidFill>
            <a:ln>
              <a:noFill/>
            </a:ln>
          </p:spPr>
          <p:txBody>
            <a:bodyPr spcFirstLastPara="1" wrap="square" lIns="121900" tIns="121900" rIns="121900" bIns="121900" anchor="ctr" anchorCtr="0">
              <a:noAutofit/>
            </a:bodyPr>
            <a:lstStyle/>
            <a:p>
              <a:endParaRPr sz="2400" dirty="0"/>
            </a:p>
          </p:txBody>
        </p:sp>
        <p:sp>
          <p:nvSpPr>
            <p:cNvPr id="65" name="Google Shape;1633;p19">
              <a:extLst>
                <a:ext uri="{FF2B5EF4-FFF2-40B4-BE49-F238E27FC236}">
                  <a16:creationId xmlns:a16="http://schemas.microsoft.com/office/drawing/2014/main" id="{B96D4A20-3A50-4A84-9305-02406F560D6E}"/>
                </a:ext>
              </a:extLst>
            </p:cNvPr>
            <p:cNvSpPr txBox="1"/>
            <p:nvPr/>
          </p:nvSpPr>
          <p:spPr>
            <a:xfrm>
              <a:off x="5660550" y="2419400"/>
              <a:ext cx="558900" cy="475500"/>
            </a:xfrm>
            <a:prstGeom prst="rect">
              <a:avLst/>
            </a:prstGeom>
            <a:noFill/>
            <a:ln>
              <a:noFill/>
            </a:ln>
          </p:spPr>
          <p:txBody>
            <a:bodyPr spcFirstLastPara="1" wrap="square" lIns="121900" tIns="121900" rIns="121900" bIns="121900" anchor="t" anchorCtr="0">
              <a:noAutofit/>
            </a:bodyPr>
            <a:lstStyle/>
            <a:p>
              <a:pPr algn="ctr"/>
              <a:r>
                <a:rPr lang="en" sz="2800" dirty="0">
                  <a:solidFill>
                    <a:srgbClr val="FFFFFF"/>
                  </a:solidFill>
                  <a:latin typeface="Fira Sans"/>
                  <a:ea typeface="Fira Sans"/>
                  <a:cs typeface="Fira Sans"/>
                  <a:sym typeface="Fira Sans"/>
                </a:rPr>
                <a:t>03</a:t>
              </a:r>
              <a:endParaRPr sz="2800" dirty="0">
                <a:solidFill>
                  <a:srgbClr val="FFFFFF"/>
                </a:solidFill>
                <a:latin typeface="Fira Sans"/>
                <a:ea typeface="Fira Sans"/>
                <a:cs typeface="Fira Sans"/>
                <a:sym typeface="Fira Sans"/>
              </a:endParaRPr>
            </a:p>
          </p:txBody>
        </p:sp>
        <p:sp>
          <p:nvSpPr>
            <p:cNvPr id="66" name="Google Shape;1634;p19">
              <a:extLst>
                <a:ext uri="{FF2B5EF4-FFF2-40B4-BE49-F238E27FC236}">
                  <a16:creationId xmlns:a16="http://schemas.microsoft.com/office/drawing/2014/main" id="{692A65E8-C541-4E8D-92E0-5A26F973BCC0}"/>
                </a:ext>
              </a:extLst>
            </p:cNvPr>
            <p:cNvSpPr txBox="1"/>
            <p:nvPr/>
          </p:nvSpPr>
          <p:spPr>
            <a:xfrm>
              <a:off x="5402575" y="3533400"/>
              <a:ext cx="558900" cy="475500"/>
            </a:xfrm>
            <a:prstGeom prst="rect">
              <a:avLst/>
            </a:prstGeom>
            <a:noFill/>
            <a:ln>
              <a:noFill/>
            </a:ln>
          </p:spPr>
          <p:txBody>
            <a:bodyPr spcFirstLastPara="1" wrap="square" lIns="121900" tIns="121900" rIns="121900" bIns="121900" anchor="t" anchorCtr="0">
              <a:noAutofit/>
            </a:bodyPr>
            <a:lstStyle/>
            <a:p>
              <a:pPr algn="ctr"/>
              <a:r>
                <a:rPr lang="en" sz="2800" dirty="0">
                  <a:solidFill>
                    <a:srgbClr val="FFFFFF"/>
                  </a:solidFill>
                  <a:latin typeface="Fira Sans"/>
                  <a:ea typeface="Fira Sans"/>
                  <a:cs typeface="Fira Sans"/>
                  <a:sym typeface="Fira Sans"/>
                </a:rPr>
                <a:t>04 </a:t>
              </a:r>
              <a:endParaRPr sz="2800" dirty="0">
                <a:solidFill>
                  <a:srgbClr val="FFFFFF"/>
                </a:solidFill>
                <a:latin typeface="Fira Sans"/>
                <a:ea typeface="Fira Sans"/>
                <a:cs typeface="Fira Sans"/>
                <a:sym typeface="Fira Sans"/>
              </a:endParaRPr>
            </a:p>
          </p:txBody>
        </p:sp>
      </p:grpSp>
      <p:sp>
        <p:nvSpPr>
          <p:cNvPr id="31" name="TextBox 30">
            <a:extLst>
              <a:ext uri="{FF2B5EF4-FFF2-40B4-BE49-F238E27FC236}">
                <a16:creationId xmlns:a16="http://schemas.microsoft.com/office/drawing/2014/main" id="{BBCCD698-8CCD-435F-9BEF-C93088FDA67A}"/>
              </a:ext>
            </a:extLst>
          </p:cNvPr>
          <p:cNvSpPr txBox="1"/>
          <p:nvPr/>
        </p:nvSpPr>
        <p:spPr>
          <a:xfrm>
            <a:off x="4462570" y="357902"/>
            <a:ext cx="4791919" cy="830997"/>
          </a:xfrm>
          <a:prstGeom prst="rect">
            <a:avLst/>
          </a:prstGeom>
          <a:noFill/>
        </p:spPr>
        <p:txBody>
          <a:bodyPr wrap="square" rtlCol="0">
            <a:spAutoFit/>
          </a:bodyPr>
          <a:lstStyle/>
          <a:p>
            <a:r>
              <a:rPr lang="fr-FR" sz="4800" b="1" dirty="0">
                <a:solidFill>
                  <a:srgbClr val="06427B"/>
                </a:solidFill>
                <a:latin typeface="Adobe Gothic Std B" panose="020B0800000000000000" pitchFamily="34" charset="-128"/>
                <a:ea typeface="Adobe Gothic Std B" panose="020B0800000000000000" pitchFamily="34" charset="-128"/>
                <a:cs typeface="Segoe UI" panose="020B0502040204020203" pitchFamily="34" charset="0"/>
              </a:rPr>
              <a:t>CloudSim</a:t>
            </a:r>
          </a:p>
        </p:txBody>
      </p:sp>
      <p:pic>
        <p:nvPicPr>
          <p:cNvPr id="4" name="Picture 3">
            <a:extLst>
              <a:ext uri="{FF2B5EF4-FFF2-40B4-BE49-F238E27FC236}">
                <a16:creationId xmlns:a16="http://schemas.microsoft.com/office/drawing/2014/main" id="{A0676076-A84E-4A5E-8526-5C0016535D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07623" y="1735989"/>
            <a:ext cx="3959146" cy="3206401"/>
          </a:xfrm>
          <a:prstGeom prst="ellipse">
            <a:avLst/>
          </a:prstGeom>
          <a:ln>
            <a:noFill/>
          </a:ln>
          <a:effectLst>
            <a:softEdge rad="112500"/>
          </a:effectLst>
        </p:spPr>
      </p:pic>
      <p:sp>
        <p:nvSpPr>
          <p:cNvPr id="34" name="Google Shape;1620;p19">
            <a:extLst>
              <a:ext uri="{FF2B5EF4-FFF2-40B4-BE49-F238E27FC236}">
                <a16:creationId xmlns:a16="http://schemas.microsoft.com/office/drawing/2014/main" id="{710ED28E-359E-4B0F-8172-86D874EF9C41}"/>
              </a:ext>
            </a:extLst>
          </p:cNvPr>
          <p:cNvSpPr txBox="1"/>
          <p:nvPr/>
        </p:nvSpPr>
        <p:spPr>
          <a:xfrm>
            <a:off x="8566400" y="4072447"/>
            <a:ext cx="3978133" cy="974360"/>
          </a:xfrm>
          <a:prstGeom prst="rect">
            <a:avLst/>
          </a:prstGeom>
          <a:noFill/>
          <a:ln>
            <a:noFill/>
          </a:ln>
        </p:spPr>
        <p:txBody>
          <a:bodyPr spcFirstLastPara="1" wrap="square" lIns="121900" tIns="121900" rIns="121900" bIns="121900" anchor="ctr" anchorCtr="0">
            <a:noAutofit/>
          </a:bodyPr>
          <a:lstStyle/>
          <a:p>
            <a:r>
              <a:rPr lang="fr-FR" dirty="0">
                <a:solidFill>
                  <a:srgbClr val="30475E"/>
                </a:solidFill>
                <a:latin typeface="Fira Sans Medium" panose="020B0603050000020004" pitchFamily="34" charset="0"/>
                <a:ea typeface="Calibri" panose="020F0502020204030204" pitchFamily="34" charset="0"/>
              </a:rPr>
              <a:t>Flexibilité dans le choix de type d’allocation des services </a:t>
            </a:r>
            <a:endParaRPr lang="en-US" dirty="0">
              <a:solidFill>
                <a:srgbClr val="30475E"/>
              </a:solidFill>
              <a:latin typeface="Fira Sans Medium" panose="020B0603050000020004" pitchFamily="34" charset="0"/>
              <a:ea typeface="Fira Sans Medium"/>
              <a:cs typeface="Fira Sans Medium"/>
              <a:sym typeface="Fira Sans Medium"/>
            </a:endParaRPr>
          </a:p>
        </p:txBody>
      </p:sp>
      <p:sp>
        <p:nvSpPr>
          <p:cNvPr id="36" name="Google Shape;1620;p19">
            <a:extLst>
              <a:ext uri="{FF2B5EF4-FFF2-40B4-BE49-F238E27FC236}">
                <a16:creationId xmlns:a16="http://schemas.microsoft.com/office/drawing/2014/main" id="{8519C64A-D448-42B3-BEC1-B27698ED6ADB}"/>
              </a:ext>
            </a:extLst>
          </p:cNvPr>
          <p:cNvSpPr txBox="1"/>
          <p:nvPr/>
        </p:nvSpPr>
        <p:spPr>
          <a:xfrm>
            <a:off x="8603950" y="2299023"/>
            <a:ext cx="3978133" cy="974360"/>
          </a:xfrm>
          <a:prstGeom prst="rect">
            <a:avLst/>
          </a:prstGeom>
          <a:noFill/>
          <a:ln>
            <a:noFill/>
          </a:ln>
        </p:spPr>
        <p:txBody>
          <a:bodyPr spcFirstLastPara="1" wrap="square" lIns="121900" tIns="121900" rIns="121900" bIns="121900" anchor="ctr" anchorCtr="0">
            <a:noAutofit/>
          </a:bodyPr>
          <a:lstStyle/>
          <a:p>
            <a:r>
              <a:rPr lang="fr-FR" dirty="0">
                <a:solidFill>
                  <a:srgbClr val="30475E"/>
                </a:solidFill>
                <a:latin typeface="Fira Sans Medium" panose="020B0603050000020004" pitchFamily="34" charset="0"/>
                <a:ea typeface="Calibri" panose="020F0502020204030204" pitchFamily="34" charset="0"/>
              </a:rPr>
              <a:t>plate-forme autonome pour la modélisation des services </a:t>
            </a:r>
            <a:endParaRPr lang="en-US" dirty="0">
              <a:solidFill>
                <a:srgbClr val="30475E"/>
              </a:solidFill>
              <a:latin typeface="Fira Sans Medium" panose="020B0603050000020004" pitchFamily="34" charset="0"/>
              <a:ea typeface="Fira Sans Medium"/>
              <a:cs typeface="Fira Sans Medium"/>
              <a:sym typeface="Fira Sans Medium"/>
            </a:endParaRPr>
          </a:p>
        </p:txBody>
      </p:sp>
      <p:sp>
        <p:nvSpPr>
          <p:cNvPr id="37" name="Google Shape;1620;p19">
            <a:extLst>
              <a:ext uri="{FF2B5EF4-FFF2-40B4-BE49-F238E27FC236}">
                <a16:creationId xmlns:a16="http://schemas.microsoft.com/office/drawing/2014/main" id="{F5842D39-E056-4A44-AD7F-ADDB4243B2D1}"/>
              </a:ext>
            </a:extLst>
          </p:cNvPr>
          <p:cNvSpPr txBox="1"/>
          <p:nvPr/>
        </p:nvSpPr>
        <p:spPr>
          <a:xfrm>
            <a:off x="82791" y="2307792"/>
            <a:ext cx="3978133" cy="974360"/>
          </a:xfrm>
          <a:prstGeom prst="rect">
            <a:avLst/>
          </a:prstGeom>
          <a:noFill/>
          <a:ln>
            <a:noFill/>
          </a:ln>
        </p:spPr>
        <p:txBody>
          <a:bodyPr spcFirstLastPara="1" wrap="square" lIns="121900" tIns="121900" rIns="121900" bIns="121900" anchor="ctr" anchorCtr="0">
            <a:noAutofit/>
          </a:bodyPr>
          <a:lstStyle/>
          <a:p>
            <a:r>
              <a:rPr lang="fr-FR" dirty="0">
                <a:solidFill>
                  <a:srgbClr val="30475E"/>
                </a:solidFill>
                <a:latin typeface="Fira Sans Medium" panose="020B0603050000020004" pitchFamily="34" charset="0"/>
                <a:ea typeface="Calibri" panose="020F0502020204030204" pitchFamily="34" charset="0"/>
              </a:rPr>
              <a:t>Librairie Java développée par CLOUDS Lab. </a:t>
            </a:r>
            <a:endParaRPr lang="en-US" dirty="0">
              <a:solidFill>
                <a:srgbClr val="30475E"/>
              </a:solidFill>
              <a:latin typeface="Fira Sans Medium" panose="020B0603050000020004" pitchFamily="34" charset="0"/>
              <a:ea typeface="Fira Sans Medium"/>
              <a:cs typeface="Fira Sans Medium"/>
              <a:sym typeface="Fira Sans Medium"/>
            </a:endParaRPr>
          </a:p>
        </p:txBody>
      </p:sp>
      <p:sp>
        <p:nvSpPr>
          <p:cNvPr id="28" name="TextBox 27">
            <a:extLst>
              <a:ext uri="{FF2B5EF4-FFF2-40B4-BE49-F238E27FC236}">
                <a16:creationId xmlns:a16="http://schemas.microsoft.com/office/drawing/2014/main" id="{95BEB473-29C5-4D63-ABF3-9D5F75EFDCC2}"/>
              </a:ext>
            </a:extLst>
          </p:cNvPr>
          <p:cNvSpPr txBox="1"/>
          <p:nvPr/>
        </p:nvSpPr>
        <p:spPr>
          <a:xfrm>
            <a:off x="11296611" y="6295357"/>
            <a:ext cx="451555" cy="369332"/>
          </a:xfrm>
          <a:prstGeom prst="rect">
            <a:avLst/>
          </a:prstGeom>
          <a:noFill/>
        </p:spPr>
        <p:txBody>
          <a:bodyPr wrap="square" rtlCol="0">
            <a:spAutoFit/>
          </a:bodyPr>
          <a:lstStyle/>
          <a:p>
            <a:r>
              <a:rPr lang="fr-FR" dirty="0"/>
              <a:t>16</a:t>
            </a:r>
          </a:p>
        </p:txBody>
      </p:sp>
    </p:spTree>
    <p:extLst>
      <p:ext uri="{BB962C8B-B14F-4D97-AF65-F5344CB8AC3E}">
        <p14:creationId xmlns:p14="http://schemas.microsoft.com/office/powerpoint/2010/main" val="31715358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0B65A592-A6C5-4616-8A1A-B09B11D99B45}"/>
              </a:ext>
            </a:extLst>
          </p:cNvPr>
          <p:cNvSpPr/>
          <p:nvPr/>
        </p:nvSpPr>
        <p:spPr>
          <a:xfrm>
            <a:off x="1" y="231495"/>
            <a:ext cx="11988800" cy="6248328"/>
          </a:xfrm>
          <a:prstGeom prst="roundRect">
            <a:avLst/>
          </a:prstGeom>
          <a:solidFill>
            <a:schemeClr val="bg1"/>
          </a:soli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indent="0" algn="ctr" defTabSz="914400" eaLnBrk="1" fontAlgn="auto" latinLnBrk="0" hangingPunct="1">
              <a:lnSpc>
                <a:spcPct val="100000"/>
              </a:lnSpc>
              <a:spcBef>
                <a:spcPts val="0"/>
              </a:spcBef>
              <a:spcAft>
                <a:spcPts val="0"/>
              </a:spcAft>
              <a:buClrTx/>
              <a:buSzTx/>
              <a:buFontTx/>
              <a:buNone/>
              <a:tabLst/>
            </a:pPr>
            <a:endParaRPr kumimoji="0" lang="fr-FR" sz="2000" b="1" i="0" u="none" strike="noStrike" kern="0" cap="none" spc="0" normalizeH="0" baseline="0" noProof="0" dirty="0">
              <a:ln>
                <a:noFill/>
              </a:ln>
              <a:solidFill>
                <a:prstClr val="white"/>
              </a:solidFill>
              <a:effectLst/>
              <a:uLnTx/>
              <a:uFillTx/>
              <a:latin typeface="Segoe UI"/>
              <a:ea typeface="+mn-ea"/>
              <a:cs typeface="+mn-cs"/>
            </a:endParaRPr>
          </a:p>
        </p:txBody>
      </p:sp>
      <p:pic>
        <p:nvPicPr>
          <p:cNvPr id="4" name="Graphic 2">
            <a:extLst>
              <a:ext uri="{FF2B5EF4-FFF2-40B4-BE49-F238E27FC236}">
                <a16:creationId xmlns:a16="http://schemas.microsoft.com/office/drawing/2014/main" id="{18EA30F2-DC79-4844-A3CC-26CEE84BA5E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770173" y="1380866"/>
            <a:ext cx="8994282" cy="5059445"/>
          </a:xfrm>
          <a:prstGeom prst="rect">
            <a:avLst/>
          </a:prstGeom>
        </p:spPr>
      </p:pic>
      <p:sp>
        <p:nvSpPr>
          <p:cNvPr id="6" name="TextBox 5">
            <a:extLst>
              <a:ext uri="{FF2B5EF4-FFF2-40B4-BE49-F238E27FC236}">
                <a16:creationId xmlns:a16="http://schemas.microsoft.com/office/drawing/2014/main" id="{D063EACC-6325-45D3-87C9-6C06780B4DEB}"/>
              </a:ext>
            </a:extLst>
          </p:cNvPr>
          <p:cNvSpPr txBox="1"/>
          <p:nvPr/>
        </p:nvSpPr>
        <p:spPr>
          <a:xfrm>
            <a:off x="3281952" y="417689"/>
            <a:ext cx="6591253" cy="830997"/>
          </a:xfrm>
          <a:prstGeom prst="rect">
            <a:avLst/>
          </a:prstGeom>
          <a:noFill/>
        </p:spPr>
        <p:txBody>
          <a:bodyPr wrap="square" rtlCol="0">
            <a:spAutoFit/>
          </a:bodyPr>
          <a:lstStyle/>
          <a:p>
            <a:r>
              <a:rPr lang="fr-FR" sz="4800" b="1" dirty="0">
                <a:solidFill>
                  <a:srgbClr val="06427B"/>
                </a:solidFill>
                <a:latin typeface="Adobe Gothic Std B" panose="020B0800000000000000" pitchFamily="34" charset="-128"/>
                <a:ea typeface="Adobe Gothic Std B" panose="020B0800000000000000" pitchFamily="34" charset="-128"/>
                <a:cs typeface="Segoe UI" panose="020B0502040204020203" pitchFamily="34" charset="0"/>
              </a:rPr>
              <a:t>CloudSim Framework</a:t>
            </a:r>
          </a:p>
        </p:txBody>
      </p:sp>
      <p:sp>
        <p:nvSpPr>
          <p:cNvPr id="7" name="TextBox 6">
            <a:extLst>
              <a:ext uri="{FF2B5EF4-FFF2-40B4-BE49-F238E27FC236}">
                <a16:creationId xmlns:a16="http://schemas.microsoft.com/office/drawing/2014/main" id="{86963059-1F7F-493E-AAD2-FAD95D869627}"/>
              </a:ext>
            </a:extLst>
          </p:cNvPr>
          <p:cNvSpPr txBox="1"/>
          <p:nvPr/>
        </p:nvSpPr>
        <p:spPr>
          <a:xfrm>
            <a:off x="11650133" y="6404798"/>
            <a:ext cx="451555" cy="369332"/>
          </a:xfrm>
          <a:prstGeom prst="rect">
            <a:avLst/>
          </a:prstGeom>
          <a:noFill/>
        </p:spPr>
        <p:txBody>
          <a:bodyPr wrap="square" rtlCol="0">
            <a:spAutoFit/>
          </a:bodyPr>
          <a:lstStyle/>
          <a:p>
            <a:r>
              <a:rPr lang="fr-FR" dirty="0"/>
              <a:t>17</a:t>
            </a:r>
          </a:p>
        </p:txBody>
      </p:sp>
    </p:spTree>
    <p:extLst>
      <p:ext uri="{BB962C8B-B14F-4D97-AF65-F5344CB8AC3E}">
        <p14:creationId xmlns:p14="http://schemas.microsoft.com/office/powerpoint/2010/main" val="11074572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63585B48-A26B-4391-88DB-32D99AE3DB9C}"/>
              </a:ext>
            </a:extLst>
          </p:cNvPr>
          <p:cNvSpPr txBox="1"/>
          <p:nvPr/>
        </p:nvSpPr>
        <p:spPr>
          <a:xfrm>
            <a:off x="2820362" y="260964"/>
            <a:ext cx="7515829" cy="707886"/>
          </a:xfrm>
          <a:prstGeom prst="rect">
            <a:avLst/>
          </a:prstGeom>
          <a:noFill/>
        </p:spPr>
        <p:txBody>
          <a:bodyPr wrap="square">
            <a:spAutoFit/>
          </a:bodyPr>
          <a:lstStyle/>
          <a:p>
            <a:r>
              <a:rPr lang="en-US" sz="4000" b="1" dirty="0">
                <a:solidFill>
                  <a:schemeClr val="bg1"/>
                </a:solidFill>
                <a:latin typeface="Segoe UI" panose="020B0502040204020203" pitchFamily="34" charset="0"/>
                <a:cs typeface="Segoe UI" panose="020B0502040204020203" pitchFamily="34" charset="0"/>
              </a:rPr>
              <a:t>Simulation sur CloudSim</a:t>
            </a:r>
            <a:endParaRPr lang="fr-FR" sz="4000" b="1" dirty="0">
              <a:solidFill>
                <a:schemeClr val="bg1"/>
              </a:solidFill>
              <a:latin typeface="Segoe UI" panose="020B0502040204020203" pitchFamily="34" charset="0"/>
              <a:cs typeface="Segoe UI" panose="020B0502040204020203" pitchFamily="34" charset="0"/>
            </a:endParaRPr>
          </a:p>
        </p:txBody>
      </p:sp>
      <p:graphicFrame>
        <p:nvGraphicFramePr>
          <p:cNvPr id="3" name="Diagram 2">
            <a:extLst>
              <a:ext uri="{FF2B5EF4-FFF2-40B4-BE49-F238E27FC236}">
                <a16:creationId xmlns:a16="http://schemas.microsoft.com/office/drawing/2014/main" id="{0FB59F8E-F705-47C9-8C96-7E11CA82E0E5}"/>
              </a:ext>
            </a:extLst>
          </p:cNvPr>
          <p:cNvGraphicFramePr/>
          <p:nvPr>
            <p:extLst>
              <p:ext uri="{D42A27DB-BD31-4B8C-83A1-F6EECF244321}">
                <p14:modId xmlns:p14="http://schemas.microsoft.com/office/powerpoint/2010/main" val="2353101326"/>
              </p:ext>
            </p:extLst>
          </p:nvPr>
        </p:nvGraphicFramePr>
        <p:xfrm>
          <a:off x="7179733" y="2393246"/>
          <a:ext cx="5128873" cy="382968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extBox 3">
            <a:extLst>
              <a:ext uri="{FF2B5EF4-FFF2-40B4-BE49-F238E27FC236}">
                <a16:creationId xmlns:a16="http://schemas.microsoft.com/office/drawing/2014/main" id="{878F7FFF-3B05-407E-B371-E9D693AA81A0}"/>
              </a:ext>
            </a:extLst>
          </p:cNvPr>
          <p:cNvSpPr txBox="1"/>
          <p:nvPr/>
        </p:nvSpPr>
        <p:spPr>
          <a:xfrm>
            <a:off x="7471350" y="2882605"/>
            <a:ext cx="1819405" cy="892552"/>
          </a:xfrm>
          <a:prstGeom prst="rect">
            <a:avLst/>
          </a:prstGeom>
          <a:noFill/>
        </p:spPr>
        <p:txBody>
          <a:bodyPr wrap="square" rtlCol="0">
            <a:spAutoFit/>
          </a:bodyPr>
          <a:lstStyle/>
          <a:p>
            <a:r>
              <a:rPr lang="fr-FR" sz="2400" dirty="0">
                <a:solidFill>
                  <a:schemeClr val="bg1"/>
                </a:solidFill>
              </a:rPr>
              <a:t>          </a:t>
            </a:r>
            <a:r>
              <a:rPr lang="fr-FR" sz="3200" b="1" dirty="0">
                <a:solidFill>
                  <a:srgbClr val="FF0000"/>
                </a:solidFill>
                <a:latin typeface="Adobe Garamond Pro Bold" panose="02020702060506020403" pitchFamily="18" charset="0"/>
                <a:ea typeface="Adobe Fangsong Std R" panose="02020400000000000000" pitchFamily="18" charset="-128"/>
              </a:rPr>
              <a:t>2</a:t>
            </a:r>
            <a:r>
              <a:rPr lang="fr-FR" sz="2400" dirty="0">
                <a:solidFill>
                  <a:schemeClr val="bg1"/>
                </a:solidFill>
              </a:rPr>
              <a:t> </a:t>
            </a:r>
          </a:p>
          <a:p>
            <a:r>
              <a:rPr lang="fr-FR" sz="2000" b="1" dirty="0">
                <a:solidFill>
                  <a:schemeClr val="accent1"/>
                </a:solidFill>
                <a:latin typeface="Adobe Gothic Std B" panose="020B0800000000000000" pitchFamily="34" charset="-128"/>
                <a:ea typeface="Adobe Gothic Std B" panose="020B0800000000000000" pitchFamily="34" charset="-128"/>
              </a:rPr>
              <a:t>Data Centers</a:t>
            </a:r>
          </a:p>
        </p:txBody>
      </p:sp>
      <p:sp>
        <p:nvSpPr>
          <p:cNvPr id="19" name="TextBox 18">
            <a:extLst>
              <a:ext uri="{FF2B5EF4-FFF2-40B4-BE49-F238E27FC236}">
                <a16:creationId xmlns:a16="http://schemas.microsoft.com/office/drawing/2014/main" id="{64371F33-CDCB-450D-8B80-6CB4604DE5E3}"/>
              </a:ext>
            </a:extLst>
          </p:cNvPr>
          <p:cNvSpPr txBox="1"/>
          <p:nvPr/>
        </p:nvSpPr>
        <p:spPr>
          <a:xfrm>
            <a:off x="9218590" y="2882604"/>
            <a:ext cx="1819405" cy="892552"/>
          </a:xfrm>
          <a:prstGeom prst="rect">
            <a:avLst/>
          </a:prstGeom>
          <a:noFill/>
        </p:spPr>
        <p:txBody>
          <a:bodyPr wrap="square" rtlCol="0">
            <a:spAutoFit/>
          </a:bodyPr>
          <a:lstStyle/>
          <a:p>
            <a:r>
              <a:rPr lang="fr-FR" sz="2400" dirty="0">
                <a:solidFill>
                  <a:schemeClr val="bg1"/>
                </a:solidFill>
              </a:rPr>
              <a:t>          </a:t>
            </a:r>
            <a:r>
              <a:rPr lang="fr-FR" sz="3200" b="1" dirty="0">
                <a:solidFill>
                  <a:srgbClr val="FF0000"/>
                </a:solidFill>
                <a:latin typeface="Adobe Garamond Pro Bold" panose="02020702060506020403" pitchFamily="18" charset="0"/>
                <a:ea typeface="Adobe Fangsong Std R" panose="02020400000000000000" pitchFamily="18" charset="-128"/>
              </a:rPr>
              <a:t>10</a:t>
            </a:r>
            <a:r>
              <a:rPr lang="fr-FR" sz="2400" dirty="0">
                <a:solidFill>
                  <a:schemeClr val="bg1"/>
                </a:solidFill>
              </a:rPr>
              <a:t> </a:t>
            </a:r>
          </a:p>
          <a:p>
            <a:r>
              <a:rPr lang="fr-FR" sz="2000" b="1" dirty="0">
                <a:solidFill>
                  <a:schemeClr val="accent1"/>
                </a:solidFill>
                <a:latin typeface="Adobe Gothic Std B" panose="020B0800000000000000" pitchFamily="34" charset="-128"/>
                <a:ea typeface="Adobe Gothic Std B" panose="020B0800000000000000" pitchFamily="34" charset="-128"/>
              </a:rPr>
              <a:t>       Cloudlets</a:t>
            </a:r>
          </a:p>
        </p:txBody>
      </p:sp>
      <p:sp>
        <p:nvSpPr>
          <p:cNvPr id="20" name="TextBox 19">
            <a:extLst>
              <a:ext uri="{FF2B5EF4-FFF2-40B4-BE49-F238E27FC236}">
                <a16:creationId xmlns:a16="http://schemas.microsoft.com/office/drawing/2014/main" id="{0BC390EE-B810-4222-BDC7-855DDEF2135C}"/>
              </a:ext>
            </a:extLst>
          </p:cNvPr>
          <p:cNvSpPr txBox="1"/>
          <p:nvPr/>
        </p:nvSpPr>
        <p:spPr>
          <a:xfrm>
            <a:off x="8038901" y="4649315"/>
            <a:ext cx="1819405" cy="892552"/>
          </a:xfrm>
          <a:prstGeom prst="rect">
            <a:avLst/>
          </a:prstGeom>
          <a:noFill/>
        </p:spPr>
        <p:txBody>
          <a:bodyPr wrap="square" rtlCol="0">
            <a:spAutoFit/>
          </a:bodyPr>
          <a:lstStyle/>
          <a:p>
            <a:r>
              <a:rPr lang="fr-FR" sz="2400" dirty="0">
                <a:solidFill>
                  <a:schemeClr val="bg1"/>
                </a:solidFill>
              </a:rPr>
              <a:t>            </a:t>
            </a:r>
            <a:r>
              <a:rPr lang="fr-FR" sz="3200" b="1" dirty="0">
                <a:solidFill>
                  <a:srgbClr val="FF0000"/>
                </a:solidFill>
                <a:latin typeface="Adobe Garamond Pro Bold" panose="02020702060506020403" pitchFamily="18" charset="0"/>
                <a:ea typeface="Adobe Fangsong Std R" panose="02020400000000000000" pitchFamily="18" charset="-128"/>
              </a:rPr>
              <a:t>2</a:t>
            </a:r>
            <a:r>
              <a:rPr lang="fr-FR" sz="2400" dirty="0">
                <a:solidFill>
                  <a:schemeClr val="bg1"/>
                </a:solidFill>
              </a:rPr>
              <a:t> </a:t>
            </a:r>
          </a:p>
          <a:p>
            <a:r>
              <a:rPr lang="fr-FR" sz="2000" b="1" dirty="0">
                <a:solidFill>
                  <a:schemeClr val="accent1"/>
                </a:solidFill>
                <a:latin typeface="Adobe Gothic Std B" panose="020B0800000000000000" pitchFamily="34" charset="-128"/>
                <a:ea typeface="Adobe Gothic Std B" panose="020B0800000000000000" pitchFamily="34" charset="-128"/>
              </a:rPr>
              <a:t>          Hôtes </a:t>
            </a:r>
          </a:p>
        </p:txBody>
      </p:sp>
      <p:sp>
        <p:nvSpPr>
          <p:cNvPr id="21" name="TextBox 20">
            <a:extLst>
              <a:ext uri="{FF2B5EF4-FFF2-40B4-BE49-F238E27FC236}">
                <a16:creationId xmlns:a16="http://schemas.microsoft.com/office/drawing/2014/main" id="{ADFE40E2-3220-40F7-B998-4FDEADB79FE3}"/>
              </a:ext>
            </a:extLst>
          </p:cNvPr>
          <p:cNvSpPr txBox="1"/>
          <p:nvPr/>
        </p:nvSpPr>
        <p:spPr>
          <a:xfrm>
            <a:off x="10128292" y="4552767"/>
            <a:ext cx="1819405" cy="892552"/>
          </a:xfrm>
          <a:prstGeom prst="rect">
            <a:avLst/>
          </a:prstGeom>
          <a:noFill/>
        </p:spPr>
        <p:txBody>
          <a:bodyPr wrap="square" rtlCol="0">
            <a:spAutoFit/>
          </a:bodyPr>
          <a:lstStyle/>
          <a:p>
            <a:r>
              <a:rPr lang="fr-FR" sz="2400" dirty="0">
                <a:solidFill>
                  <a:schemeClr val="bg1"/>
                </a:solidFill>
              </a:rPr>
              <a:t>         </a:t>
            </a:r>
            <a:r>
              <a:rPr lang="fr-FR" sz="3200" b="1" dirty="0">
                <a:solidFill>
                  <a:srgbClr val="FF0000"/>
                </a:solidFill>
                <a:latin typeface="Adobe Garamond Pro Bold" panose="02020702060506020403" pitchFamily="18" charset="0"/>
                <a:ea typeface="Adobe Fangsong Std R" panose="02020400000000000000" pitchFamily="18" charset="-128"/>
              </a:rPr>
              <a:t>20</a:t>
            </a:r>
            <a:r>
              <a:rPr lang="fr-FR" sz="2400" dirty="0">
                <a:solidFill>
                  <a:schemeClr val="bg1"/>
                </a:solidFill>
              </a:rPr>
              <a:t> </a:t>
            </a:r>
          </a:p>
          <a:p>
            <a:r>
              <a:rPr lang="fr-FR" sz="2000" b="1" dirty="0">
                <a:solidFill>
                  <a:schemeClr val="accent1"/>
                </a:solidFill>
                <a:latin typeface="Adobe Gothic Std B" panose="020B0800000000000000" pitchFamily="34" charset="-128"/>
                <a:ea typeface="Adobe Gothic Std B" panose="020B0800000000000000" pitchFamily="34" charset="-128"/>
              </a:rPr>
              <a:t>           VMs </a:t>
            </a:r>
          </a:p>
        </p:txBody>
      </p:sp>
      <p:sp>
        <p:nvSpPr>
          <p:cNvPr id="8" name="TextBox 7">
            <a:extLst>
              <a:ext uri="{FF2B5EF4-FFF2-40B4-BE49-F238E27FC236}">
                <a16:creationId xmlns:a16="http://schemas.microsoft.com/office/drawing/2014/main" id="{7FAFF57F-8AB7-4E45-8D9C-7AC947A18045}"/>
              </a:ext>
            </a:extLst>
          </p:cNvPr>
          <p:cNvSpPr txBox="1"/>
          <p:nvPr/>
        </p:nvSpPr>
        <p:spPr>
          <a:xfrm>
            <a:off x="11650133" y="6404798"/>
            <a:ext cx="451555" cy="369332"/>
          </a:xfrm>
          <a:prstGeom prst="rect">
            <a:avLst/>
          </a:prstGeom>
          <a:noFill/>
        </p:spPr>
        <p:txBody>
          <a:bodyPr wrap="square" rtlCol="0">
            <a:spAutoFit/>
          </a:bodyPr>
          <a:lstStyle/>
          <a:p>
            <a:r>
              <a:rPr lang="fr-FR" dirty="0"/>
              <a:t>18</a:t>
            </a:r>
          </a:p>
        </p:txBody>
      </p:sp>
    </p:spTree>
    <p:extLst>
      <p:ext uri="{BB962C8B-B14F-4D97-AF65-F5344CB8AC3E}">
        <p14:creationId xmlns:p14="http://schemas.microsoft.com/office/powerpoint/2010/main" val="8362014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 name="Text Placeholder 106">
            <a:extLst>
              <a:ext uri="{FF2B5EF4-FFF2-40B4-BE49-F238E27FC236}">
                <a16:creationId xmlns:a16="http://schemas.microsoft.com/office/drawing/2014/main" id="{56C1299B-9619-46DE-986D-B730757446FE}"/>
              </a:ext>
            </a:extLst>
          </p:cNvPr>
          <p:cNvSpPr>
            <a:spLocks noGrp="1"/>
          </p:cNvSpPr>
          <p:nvPr>
            <p:ph type="body" idx="18"/>
          </p:nvPr>
        </p:nvSpPr>
        <p:spPr>
          <a:xfrm>
            <a:off x="8051800" y="3413110"/>
            <a:ext cx="3810000" cy="340178"/>
          </a:xfrm>
        </p:spPr>
        <p:txBody>
          <a:bodyPr/>
          <a:lstStyle/>
          <a:p>
            <a:r>
              <a:rPr lang="fr-FR" dirty="0">
                <a:latin typeface="Rockwell" panose="02060603020205020403" pitchFamily="18" charset="0"/>
              </a:rPr>
              <a:t>Simulation d’un cloud</a:t>
            </a:r>
            <a:endParaRPr lang="en-ID" dirty="0">
              <a:latin typeface="Rockwell" panose="02060603020205020403" pitchFamily="18" charset="0"/>
            </a:endParaRPr>
          </a:p>
        </p:txBody>
      </p:sp>
      <p:sp>
        <p:nvSpPr>
          <p:cNvPr id="104" name="Text Placeholder 103">
            <a:extLst>
              <a:ext uri="{FF2B5EF4-FFF2-40B4-BE49-F238E27FC236}">
                <a16:creationId xmlns:a16="http://schemas.microsoft.com/office/drawing/2014/main" id="{4B80AC6E-AD55-4465-9625-DA0EB211338F}"/>
              </a:ext>
            </a:extLst>
          </p:cNvPr>
          <p:cNvSpPr>
            <a:spLocks noGrp="1"/>
          </p:cNvSpPr>
          <p:nvPr>
            <p:ph type="body" idx="15"/>
          </p:nvPr>
        </p:nvSpPr>
        <p:spPr>
          <a:xfrm>
            <a:off x="7603641" y="2040312"/>
            <a:ext cx="3504230" cy="340178"/>
          </a:xfrm>
        </p:spPr>
        <p:txBody>
          <a:bodyPr/>
          <a:lstStyle/>
          <a:p>
            <a:r>
              <a:rPr lang="en-ID" dirty="0" err="1">
                <a:latin typeface="Rockwell" panose="02060603020205020403" pitchFamily="18" charset="0"/>
              </a:rPr>
              <a:t>Qos</a:t>
            </a:r>
            <a:r>
              <a:rPr lang="en-ID" dirty="0">
                <a:latin typeface="Rockwell" panose="02060603020205020403" pitchFamily="18" charset="0"/>
              </a:rPr>
              <a:t> dans le cloud computing</a:t>
            </a:r>
          </a:p>
        </p:txBody>
      </p:sp>
      <p:sp>
        <p:nvSpPr>
          <p:cNvPr id="100" name="Title 99">
            <a:extLst>
              <a:ext uri="{FF2B5EF4-FFF2-40B4-BE49-F238E27FC236}">
                <a16:creationId xmlns:a16="http://schemas.microsoft.com/office/drawing/2014/main" id="{9EE1185E-0A6E-466B-B28B-348B446B07C3}"/>
              </a:ext>
            </a:extLst>
          </p:cNvPr>
          <p:cNvSpPr>
            <a:spLocks noGrp="1"/>
          </p:cNvSpPr>
          <p:nvPr>
            <p:ph type="title"/>
          </p:nvPr>
        </p:nvSpPr>
        <p:spPr>
          <a:xfrm>
            <a:off x="2323700" y="1798316"/>
            <a:ext cx="2937093" cy="846555"/>
          </a:xfrm>
        </p:spPr>
        <p:txBody>
          <a:bodyPr/>
          <a:lstStyle/>
          <a:p>
            <a:r>
              <a:rPr lang="en-ID" dirty="0">
                <a:solidFill>
                  <a:schemeClr val="bg1"/>
                </a:solidFill>
              </a:rPr>
              <a:t>Plan  </a:t>
            </a:r>
            <a:endParaRPr lang="en-ID" dirty="0"/>
          </a:p>
        </p:txBody>
      </p:sp>
      <p:sp>
        <p:nvSpPr>
          <p:cNvPr id="101" name="Text Placeholder 100">
            <a:extLst>
              <a:ext uri="{FF2B5EF4-FFF2-40B4-BE49-F238E27FC236}">
                <a16:creationId xmlns:a16="http://schemas.microsoft.com/office/drawing/2014/main" id="{3DA1E4F1-9046-47F2-AB3B-DC0DED563711}"/>
              </a:ext>
            </a:extLst>
          </p:cNvPr>
          <p:cNvSpPr>
            <a:spLocks noGrp="1"/>
          </p:cNvSpPr>
          <p:nvPr>
            <p:ph type="body" idx="1"/>
          </p:nvPr>
        </p:nvSpPr>
        <p:spPr>
          <a:xfrm>
            <a:off x="6104556" y="727490"/>
            <a:ext cx="4585494" cy="340178"/>
          </a:xfrm>
        </p:spPr>
        <p:txBody>
          <a:bodyPr/>
          <a:lstStyle/>
          <a:p>
            <a:r>
              <a:rPr lang="fr-FR" dirty="0">
                <a:latin typeface="Rockwell" panose="02060603020205020403" pitchFamily="18" charset="0"/>
              </a:rPr>
              <a:t>Etat de l’art sur le Cloud Computing</a:t>
            </a:r>
            <a:endParaRPr lang="en-ID" dirty="0">
              <a:latin typeface="Rockwell" panose="02060603020205020403" pitchFamily="18" charset="0"/>
            </a:endParaRPr>
          </a:p>
        </p:txBody>
      </p:sp>
      <p:sp>
        <p:nvSpPr>
          <p:cNvPr id="102" name="Text Placeholder 101">
            <a:extLst>
              <a:ext uri="{FF2B5EF4-FFF2-40B4-BE49-F238E27FC236}">
                <a16:creationId xmlns:a16="http://schemas.microsoft.com/office/drawing/2014/main" id="{8F465F8F-4B0B-4B6D-B711-960218B803B4}"/>
              </a:ext>
            </a:extLst>
          </p:cNvPr>
          <p:cNvSpPr>
            <a:spLocks noGrp="1"/>
          </p:cNvSpPr>
          <p:nvPr>
            <p:ph type="body" idx="13"/>
          </p:nvPr>
        </p:nvSpPr>
        <p:spPr>
          <a:xfrm>
            <a:off x="6544946" y="1061850"/>
            <a:ext cx="4674394" cy="936836"/>
          </a:xfrm>
        </p:spPr>
        <p:txBody>
          <a:bodyPr/>
          <a:lstStyle/>
          <a:p>
            <a:pPr marL="285750" indent="-285750">
              <a:buFont typeface="Wingdings" panose="05000000000000000000" pitchFamily="2" charset="2"/>
              <a:buChar char="q"/>
            </a:pPr>
            <a:r>
              <a:rPr lang="fr-FR" sz="1200" dirty="0"/>
              <a:t>Présentation</a:t>
            </a:r>
            <a:r>
              <a:rPr lang="en-ID" sz="1200" dirty="0"/>
              <a:t> </a:t>
            </a:r>
            <a:r>
              <a:rPr lang="fr-FR" sz="1200" dirty="0"/>
              <a:t>générale</a:t>
            </a:r>
            <a:r>
              <a:rPr lang="en-ID" sz="1200" dirty="0"/>
              <a:t> du cloud computing </a:t>
            </a:r>
          </a:p>
          <a:p>
            <a:pPr marL="285750" indent="-285750">
              <a:buFont typeface="Wingdings" panose="05000000000000000000" pitchFamily="2" charset="2"/>
              <a:buChar char="q"/>
            </a:pPr>
            <a:r>
              <a:rPr lang="fr-FR" sz="1200" dirty="0"/>
              <a:t>Modèles</a:t>
            </a:r>
            <a:r>
              <a:rPr lang="en-ID" sz="1200" dirty="0"/>
              <a:t> de services du Cloud Computing</a:t>
            </a:r>
          </a:p>
          <a:p>
            <a:pPr marL="285750" indent="-285750">
              <a:buFont typeface="Wingdings" panose="05000000000000000000" pitchFamily="2" charset="2"/>
              <a:buChar char="q"/>
            </a:pPr>
            <a:r>
              <a:rPr lang="en-ID" sz="1200" dirty="0"/>
              <a:t>Types de Cloud Computing</a:t>
            </a:r>
          </a:p>
        </p:txBody>
      </p:sp>
      <p:sp>
        <p:nvSpPr>
          <p:cNvPr id="103" name="Text Placeholder 102">
            <a:extLst>
              <a:ext uri="{FF2B5EF4-FFF2-40B4-BE49-F238E27FC236}">
                <a16:creationId xmlns:a16="http://schemas.microsoft.com/office/drawing/2014/main" id="{223CA3ED-670A-4B20-8D3F-B4281057DA28}"/>
              </a:ext>
            </a:extLst>
          </p:cNvPr>
          <p:cNvSpPr>
            <a:spLocks noGrp="1"/>
          </p:cNvSpPr>
          <p:nvPr>
            <p:ph type="body" sz="quarter" idx="14"/>
          </p:nvPr>
        </p:nvSpPr>
        <p:spPr/>
        <p:txBody>
          <a:bodyPr/>
          <a:lstStyle/>
          <a:p>
            <a:r>
              <a:rPr lang="en-US" dirty="0"/>
              <a:t>01</a:t>
            </a:r>
            <a:endParaRPr lang="en-ID" dirty="0"/>
          </a:p>
        </p:txBody>
      </p:sp>
      <p:sp>
        <p:nvSpPr>
          <p:cNvPr id="106" name="Text Placeholder 105">
            <a:extLst>
              <a:ext uri="{FF2B5EF4-FFF2-40B4-BE49-F238E27FC236}">
                <a16:creationId xmlns:a16="http://schemas.microsoft.com/office/drawing/2014/main" id="{5F6EA18F-DEDF-4247-B504-3EA8EF504B09}"/>
              </a:ext>
            </a:extLst>
          </p:cNvPr>
          <p:cNvSpPr>
            <a:spLocks noGrp="1"/>
          </p:cNvSpPr>
          <p:nvPr>
            <p:ph type="body" sz="quarter" idx="17"/>
          </p:nvPr>
        </p:nvSpPr>
        <p:spPr/>
        <p:txBody>
          <a:bodyPr/>
          <a:lstStyle/>
          <a:p>
            <a:r>
              <a:rPr lang="en-US" dirty="0"/>
              <a:t>02</a:t>
            </a:r>
            <a:endParaRPr lang="en-ID" dirty="0"/>
          </a:p>
        </p:txBody>
      </p:sp>
      <p:sp>
        <p:nvSpPr>
          <p:cNvPr id="109" name="Text Placeholder 108">
            <a:extLst>
              <a:ext uri="{FF2B5EF4-FFF2-40B4-BE49-F238E27FC236}">
                <a16:creationId xmlns:a16="http://schemas.microsoft.com/office/drawing/2014/main" id="{0AB224F2-E3F0-482E-B477-3EB9D63474A9}"/>
              </a:ext>
            </a:extLst>
          </p:cNvPr>
          <p:cNvSpPr>
            <a:spLocks noGrp="1"/>
          </p:cNvSpPr>
          <p:nvPr>
            <p:ph type="body" sz="quarter" idx="20"/>
          </p:nvPr>
        </p:nvSpPr>
        <p:spPr/>
        <p:txBody>
          <a:bodyPr/>
          <a:lstStyle/>
          <a:p>
            <a:r>
              <a:rPr lang="en-US" dirty="0"/>
              <a:t>03</a:t>
            </a:r>
            <a:endParaRPr lang="en-ID" dirty="0"/>
          </a:p>
        </p:txBody>
      </p:sp>
      <p:sp>
        <p:nvSpPr>
          <p:cNvPr id="110" name="Text Placeholder 109">
            <a:extLst>
              <a:ext uri="{FF2B5EF4-FFF2-40B4-BE49-F238E27FC236}">
                <a16:creationId xmlns:a16="http://schemas.microsoft.com/office/drawing/2014/main" id="{D1229D89-3B15-4B2D-ADDF-716A5E4DE7A0}"/>
              </a:ext>
            </a:extLst>
          </p:cNvPr>
          <p:cNvSpPr>
            <a:spLocks noGrp="1"/>
          </p:cNvSpPr>
          <p:nvPr>
            <p:ph type="body" idx="21"/>
          </p:nvPr>
        </p:nvSpPr>
        <p:spPr/>
        <p:txBody>
          <a:bodyPr/>
          <a:lstStyle/>
          <a:p>
            <a:r>
              <a:rPr lang="en-ID" dirty="0">
                <a:latin typeface="Rockwell" panose="02060603020205020403" pitchFamily="18" charset="0"/>
              </a:rPr>
              <a:t>Conclusion</a:t>
            </a:r>
          </a:p>
        </p:txBody>
      </p:sp>
      <p:sp>
        <p:nvSpPr>
          <p:cNvPr id="112" name="Text Placeholder 111">
            <a:extLst>
              <a:ext uri="{FF2B5EF4-FFF2-40B4-BE49-F238E27FC236}">
                <a16:creationId xmlns:a16="http://schemas.microsoft.com/office/drawing/2014/main" id="{D535E112-519F-415A-8FFC-F5F00AAC9E9F}"/>
              </a:ext>
            </a:extLst>
          </p:cNvPr>
          <p:cNvSpPr>
            <a:spLocks noGrp="1"/>
          </p:cNvSpPr>
          <p:nvPr>
            <p:ph type="body" sz="quarter" idx="23"/>
          </p:nvPr>
        </p:nvSpPr>
        <p:spPr/>
        <p:txBody>
          <a:bodyPr/>
          <a:lstStyle/>
          <a:p>
            <a:r>
              <a:rPr lang="en-US" dirty="0"/>
              <a:t>04</a:t>
            </a:r>
            <a:endParaRPr lang="en-ID" dirty="0"/>
          </a:p>
        </p:txBody>
      </p:sp>
      <p:sp>
        <p:nvSpPr>
          <p:cNvPr id="20" name="Text Placeholder 101">
            <a:extLst>
              <a:ext uri="{FF2B5EF4-FFF2-40B4-BE49-F238E27FC236}">
                <a16:creationId xmlns:a16="http://schemas.microsoft.com/office/drawing/2014/main" id="{BD12F71C-5B35-4413-9AAF-3B5B77353171}"/>
              </a:ext>
            </a:extLst>
          </p:cNvPr>
          <p:cNvSpPr txBox="1">
            <a:spLocks/>
          </p:cNvSpPr>
          <p:nvPr/>
        </p:nvSpPr>
        <p:spPr>
          <a:xfrm>
            <a:off x="7246242" y="2446220"/>
            <a:ext cx="4674394" cy="936836"/>
          </a:xfrm>
          <a:prstGeom prst="rect">
            <a:avLst/>
          </a:prstGeom>
        </p:spPr>
        <p:txBody>
          <a:bodyPr vert="horz" wrap="square" lIns="90000" tIns="90000" rIns="90000" bIns="90000" rtlCol="0">
            <a:spAutoFit/>
          </a:bodyPr>
          <a:lstStyle>
            <a:lvl1pPr marL="0" indent="0" algn="l" defTabSz="914400" rtl="0" eaLnBrk="1" latinLnBrk="0" hangingPunct="1">
              <a:lnSpc>
                <a:spcPct val="90000"/>
              </a:lnSpc>
              <a:spcBef>
                <a:spcPts val="1000"/>
              </a:spcBef>
              <a:buFont typeface="Arial" panose="020B0604020202020204" pitchFamily="34" charset="0"/>
              <a:buNone/>
              <a:defRPr lang="en-US" sz="1400" kern="1200" dirty="0">
                <a:solidFill>
                  <a:srgbClr val="2C3E50"/>
                </a:solidFill>
                <a:latin typeface="Segoe UI Light" panose="020B0502040204020203" pitchFamily="34" charset="0"/>
                <a:ea typeface="Verdana" panose="020B0604030504040204" pitchFamily="34" charset="0"/>
                <a:cs typeface="Segoe UI Light"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Wingdings" panose="05000000000000000000" pitchFamily="2" charset="2"/>
              <a:buChar char="q"/>
            </a:pPr>
            <a:r>
              <a:rPr lang="fr-FR" sz="1200" dirty="0"/>
              <a:t>Paramètres de la QoS</a:t>
            </a:r>
          </a:p>
          <a:p>
            <a:pPr marL="285750" indent="-285750">
              <a:buFont typeface="Wingdings" panose="05000000000000000000" pitchFamily="2" charset="2"/>
              <a:buChar char="q"/>
            </a:pPr>
            <a:r>
              <a:rPr lang="fr-FR" sz="1200" dirty="0"/>
              <a:t>SLA et Évolutions de la QoS dans le cloud</a:t>
            </a:r>
          </a:p>
          <a:p>
            <a:pPr marL="285750" indent="-285750">
              <a:buFont typeface="Wingdings" panose="05000000000000000000" pitchFamily="2" charset="2"/>
              <a:buChar char="q"/>
            </a:pPr>
            <a:endParaRPr lang="en-ID" sz="1200" dirty="0"/>
          </a:p>
        </p:txBody>
      </p:sp>
      <p:sp>
        <p:nvSpPr>
          <p:cNvPr id="21" name="Text Placeholder 101">
            <a:extLst>
              <a:ext uri="{FF2B5EF4-FFF2-40B4-BE49-F238E27FC236}">
                <a16:creationId xmlns:a16="http://schemas.microsoft.com/office/drawing/2014/main" id="{CDFC48EA-6A66-4A7F-9FD0-4AD23165ED76}"/>
              </a:ext>
            </a:extLst>
          </p:cNvPr>
          <p:cNvSpPr txBox="1">
            <a:spLocks/>
          </p:cNvSpPr>
          <p:nvPr/>
        </p:nvSpPr>
        <p:spPr>
          <a:xfrm>
            <a:off x="7719792" y="3897378"/>
            <a:ext cx="4674394" cy="642397"/>
          </a:xfrm>
          <a:prstGeom prst="rect">
            <a:avLst/>
          </a:prstGeom>
        </p:spPr>
        <p:txBody>
          <a:bodyPr vert="horz" wrap="square" lIns="90000" tIns="90000" rIns="90000" bIns="90000" rtlCol="0">
            <a:spAutoFit/>
          </a:bodyPr>
          <a:lstStyle>
            <a:lvl1pPr marL="0" indent="0" algn="l" defTabSz="914400" rtl="0" eaLnBrk="1" latinLnBrk="0" hangingPunct="1">
              <a:lnSpc>
                <a:spcPct val="90000"/>
              </a:lnSpc>
              <a:spcBef>
                <a:spcPts val="1000"/>
              </a:spcBef>
              <a:buFont typeface="Arial" panose="020B0604020202020204" pitchFamily="34" charset="0"/>
              <a:buNone/>
              <a:defRPr lang="en-US" sz="1400" kern="1200" dirty="0">
                <a:solidFill>
                  <a:srgbClr val="2C3E50"/>
                </a:solidFill>
                <a:latin typeface="Segoe UI Light" panose="020B0502040204020203" pitchFamily="34" charset="0"/>
                <a:ea typeface="Verdana" panose="020B0604030504040204" pitchFamily="34" charset="0"/>
                <a:cs typeface="Segoe UI Light"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Wingdings" panose="05000000000000000000" pitchFamily="2" charset="2"/>
              <a:buChar char="q"/>
            </a:pPr>
            <a:r>
              <a:rPr lang="fr-FR" sz="1200" dirty="0"/>
              <a:t>Présentation de CloudSim</a:t>
            </a:r>
          </a:p>
          <a:p>
            <a:pPr marL="285750" indent="-285750">
              <a:buFont typeface="Wingdings" panose="05000000000000000000" pitchFamily="2" charset="2"/>
              <a:buChar char="q"/>
            </a:pPr>
            <a:r>
              <a:rPr lang="fr-FR" sz="1200" dirty="0"/>
              <a:t>Simulation d’un Cloud</a:t>
            </a:r>
            <a:endParaRPr lang="en-ID" sz="1200" dirty="0"/>
          </a:p>
        </p:txBody>
      </p:sp>
      <p:sp>
        <p:nvSpPr>
          <p:cNvPr id="16" name="TextBox 15">
            <a:extLst>
              <a:ext uri="{FF2B5EF4-FFF2-40B4-BE49-F238E27FC236}">
                <a16:creationId xmlns:a16="http://schemas.microsoft.com/office/drawing/2014/main" id="{B6FBF4B8-E257-4113-A01D-892C45BF1A67}"/>
              </a:ext>
            </a:extLst>
          </p:cNvPr>
          <p:cNvSpPr txBox="1"/>
          <p:nvPr/>
        </p:nvSpPr>
        <p:spPr>
          <a:xfrm>
            <a:off x="11650133" y="6404798"/>
            <a:ext cx="451555" cy="646331"/>
          </a:xfrm>
          <a:prstGeom prst="rect">
            <a:avLst/>
          </a:prstGeom>
          <a:noFill/>
        </p:spPr>
        <p:txBody>
          <a:bodyPr wrap="square" rtlCol="0">
            <a:spAutoFit/>
          </a:bodyPr>
          <a:lstStyle/>
          <a:p>
            <a:r>
              <a:rPr lang="fr-FR" dirty="0"/>
              <a:t>1	</a:t>
            </a:r>
          </a:p>
        </p:txBody>
      </p:sp>
    </p:spTree>
    <p:extLst>
      <p:ext uri="{BB962C8B-B14F-4D97-AF65-F5344CB8AC3E}">
        <p14:creationId xmlns:p14="http://schemas.microsoft.com/office/powerpoint/2010/main" val="29799243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583B8A4D-3432-4144-9230-9FFD7BC3B022}"/>
              </a:ext>
            </a:extLst>
          </p:cNvPr>
          <p:cNvSpPr/>
          <p:nvPr/>
        </p:nvSpPr>
        <p:spPr>
          <a:xfrm>
            <a:off x="914400" y="548619"/>
            <a:ext cx="11277600" cy="6134582"/>
          </a:xfrm>
          <a:prstGeom prst="ellipse">
            <a:avLst/>
          </a:prstGeom>
          <a:solidFill>
            <a:schemeClr val="bg1">
              <a:lumMod val="95000"/>
            </a:schemeClr>
          </a:soli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indent="0" algn="ctr" defTabSz="914400" eaLnBrk="1" fontAlgn="auto" latinLnBrk="0" hangingPunct="1">
              <a:lnSpc>
                <a:spcPct val="100000"/>
              </a:lnSpc>
              <a:spcBef>
                <a:spcPts val="0"/>
              </a:spcBef>
              <a:spcAft>
                <a:spcPts val="0"/>
              </a:spcAft>
              <a:buClrTx/>
              <a:buSzTx/>
              <a:buFontTx/>
              <a:buNone/>
              <a:tabLst/>
            </a:pPr>
            <a:endParaRPr kumimoji="0" lang="fr-FR" sz="2000" b="1" i="0" u="none" strike="noStrike" kern="0" cap="none" spc="0" normalizeH="0" baseline="0" noProof="0" dirty="0">
              <a:ln>
                <a:noFill/>
              </a:ln>
              <a:solidFill>
                <a:prstClr val="white"/>
              </a:solidFill>
              <a:effectLst/>
              <a:uLnTx/>
              <a:uFillTx/>
              <a:latin typeface="Segoe UI"/>
              <a:ea typeface="+mn-ea"/>
              <a:cs typeface="+mn-cs"/>
            </a:endParaRPr>
          </a:p>
        </p:txBody>
      </p:sp>
      <p:sp>
        <p:nvSpPr>
          <p:cNvPr id="11" name="TextBox 10">
            <a:extLst>
              <a:ext uri="{FF2B5EF4-FFF2-40B4-BE49-F238E27FC236}">
                <a16:creationId xmlns:a16="http://schemas.microsoft.com/office/drawing/2014/main" id="{63585B48-A26B-4391-88DB-32D99AE3DB9C}"/>
              </a:ext>
            </a:extLst>
          </p:cNvPr>
          <p:cNvSpPr txBox="1"/>
          <p:nvPr/>
        </p:nvSpPr>
        <p:spPr>
          <a:xfrm>
            <a:off x="3278348" y="1093483"/>
            <a:ext cx="7515829" cy="646331"/>
          </a:xfrm>
          <a:prstGeom prst="rect">
            <a:avLst/>
          </a:prstGeom>
          <a:noFill/>
        </p:spPr>
        <p:txBody>
          <a:bodyPr wrap="square">
            <a:spAutoFit/>
          </a:bodyPr>
          <a:lstStyle/>
          <a:p>
            <a:r>
              <a:rPr lang="en-US" sz="3600" b="1" dirty="0">
                <a:solidFill>
                  <a:srgbClr val="FF0000"/>
                </a:solidFill>
                <a:latin typeface="Segoe UI" panose="020B0502040204020203" pitchFamily="34" charset="0"/>
                <a:cs typeface="Segoe UI" panose="020B0502040204020203" pitchFamily="34" charset="0"/>
              </a:rPr>
              <a:t>Résultats </a:t>
            </a:r>
            <a:r>
              <a:rPr lang="en-US" sz="3600" b="1">
                <a:solidFill>
                  <a:srgbClr val="FF0000"/>
                </a:solidFill>
                <a:latin typeface="Segoe UI" panose="020B0502040204020203" pitchFamily="34" charset="0"/>
                <a:cs typeface="Segoe UI" panose="020B0502040204020203" pitchFamily="34" charset="0"/>
              </a:rPr>
              <a:t>de la </a:t>
            </a:r>
            <a:r>
              <a:rPr lang="en-US" sz="3600" b="1" dirty="0">
                <a:solidFill>
                  <a:srgbClr val="FF0000"/>
                </a:solidFill>
                <a:latin typeface="Segoe UI" panose="020B0502040204020203" pitchFamily="34" charset="0"/>
                <a:cs typeface="Segoe UI" panose="020B0502040204020203" pitchFamily="34" charset="0"/>
              </a:rPr>
              <a:t>simulation </a:t>
            </a:r>
            <a:endParaRPr lang="fr-FR" sz="3600" b="1" dirty="0">
              <a:solidFill>
                <a:srgbClr val="FF0000"/>
              </a:solidFill>
              <a:latin typeface="Segoe UI" panose="020B0502040204020203" pitchFamily="34" charset="0"/>
              <a:cs typeface="Segoe UI" panose="020B0502040204020203" pitchFamily="34" charset="0"/>
            </a:endParaRPr>
          </a:p>
        </p:txBody>
      </p:sp>
      <p:pic>
        <p:nvPicPr>
          <p:cNvPr id="4" name="Picture 3">
            <a:extLst>
              <a:ext uri="{FF2B5EF4-FFF2-40B4-BE49-F238E27FC236}">
                <a16:creationId xmlns:a16="http://schemas.microsoft.com/office/drawing/2014/main" id="{31E33448-1EB7-4E4F-B284-4D1D87DF12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31999" y="2029918"/>
            <a:ext cx="9155289" cy="3230703"/>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5" name="TextBox 4">
            <a:extLst>
              <a:ext uri="{FF2B5EF4-FFF2-40B4-BE49-F238E27FC236}">
                <a16:creationId xmlns:a16="http://schemas.microsoft.com/office/drawing/2014/main" id="{2C5255C8-8900-4C3C-98A1-103BE888D93E}"/>
              </a:ext>
            </a:extLst>
          </p:cNvPr>
          <p:cNvSpPr txBox="1"/>
          <p:nvPr/>
        </p:nvSpPr>
        <p:spPr>
          <a:xfrm>
            <a:off x="11650133" y="6404798"/>
            <a:ext cx="451555" cy="369332"/>
          </a:xfrm>
          <a:prstGeom prst="rect">
            <a:avLst/>
          </a:prstGeom>
          <a:noFill/>
        </p:spPr>
        <p:txBody>
          <a:bodyPr wrap="square" rtlCol="0">
            <a:spAutoFit/>
          </a:bodyPr>
          <a:lstStyle/>
          <a:p>
            <a:r>
              <a:rPr lang="fr-FR" dirty="0"/>
              <a:t>19</a:t>
            </a:r>
          </a:p>
        </p:txBody>
      </p:sp>
    </p:spTree>
    <p:extLst>
      <p:ext uri="{BB962C8B-B14F-4D97-AF65-F5344CB8AC3E}">
        <p14:creationId xmlns:p14="http://schemas.microsoft.com/office/powerpoint/2010/main" val="24898218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6A6E608-C3C8-492A-9731-41AD21CCD3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76462" y="1524000"/>
            <a:ext cx="7839075" cy="3810000"/>
          </a:xfrm>
          <a:prstGeom prst="rect">
            <a:avLst/>
          </a:prstGeom>
        </p:spPr>
      </p:pic>
      <p:sp>
        <p:nvSpPr>
          <p:cNvPr id="11" name="TextBox 10">
            <a:extLst>
              <a:ext uri="{FF2B5EF4-FFF2-40B4-BE49-F238E27FC236}">
                <a16:creationId xmlns:a16="http://schemas.microsoft.com/office/drawing/2014/main" id="{63585B48-A26B-4391-88DB-32D99AE3DB9C}"/>
              </a:ext>
            </a:extLst>
          </p:cNvPr>
          <p:cNvSpPr txBox="1"/>
          <p:nvPr/>
        </p:nvSpPr>
        <p:spPr>
          <a:xfrm>
            <a:off x="3554140" y="215809"/>
            <a:ext cx="7515829" cy="707886"/>
          </a:xfrm>
          <a:prstGeom prst="rect">
            <a:avLst/>
          </a:prstGeom>
          <a:noFill/>
        </p:spPr>
        <p:txBody>
          <a:bodyPr wrap="square">
            <a:spAutoFit/>
          </a:bodyPr>
          <a:lstStyle/>
          <a:p>
            <a:r>
              <a:rPr lang="fr-FR" sz="4000" b="1" dirty="0">
                <a:solidFill>
                  <a:srgbClr val="FF0000"/>
                </a:solidFill>
                <a:latin typeface="Adobe Gothic Std B" panose="020B0800000000000000" pitchFamily="34" charset="-128"/>
                <a:ea typeface="Adobe Gothic Std B" panose="020B0800000000000000" pitchFamily="34" charset="-128"/>
                <a:cs typeface="Segoe UI" panose="020B0502040204020203" pitchFamily="34" charset="0"/>
              </a:rPr>
              <a:t>QoS dans le CloudSim</a:t>
            </a:r>
            <a:endParaRPr lang="fr-FR" sz="4000" b="1" dirty="0">
              <a:solidFill>
                <a:schemeClr val="bg1"/>
              </a:solidFill>
              <a:latin typeface="Segoe UI" panose="020B0502040204020203" pitchFamily="34" charset="0"/>
              <a:cs typeface="Segoe UI" panose="020B0502040204020203" pitchFamily="34" charset="0"/>
            </a:endParaRPr>
          </a:p>
        </p:txBody>
      </p:sp>
      <p:graphicFrame>
        <p:nvGraphicFramePr>
          <p:cNvPr id="8" name="Table 7">
            <a:extLst>
              <a:ext uri="{FF2B5EF4-FFF2-40B4-BE49-F238E27FC236}">
                <a16:creationId xmlns:a16="http://schemas.microsoft.com/office/drawing/2014/main" id="{506060E8-19A4-4F27-9618-C1D1D9774550}"/>
              </a:ext>
            </a:extLst>
          </p:cNvPr>
          <p:cNvGraphicFramePr>
            <a:graphicFrameLocks noGrp="1"/>
          </p:cNvGraphicFramePr>
          <p:nvPr>
            <p:extLst>
              <p:ext uri="{D42A27DB-BD31-4B8C-83A1-F6EECF244321}">
                <p14:modId xmlns:p14="http://schemas.microsoft.com/office/powerpoint/2010/main" val="3956233023"/>
              </p:ext>
            </p:extLst>
          </p:nvPr>
        </p:nvGraphicFramePr>
        <p:xfrm>
          <a:off x="801511" y="1274197"/>
          <a:ext cx="10882780" cy="4452050"/>
        </p:xfrm>
        <a:graphic>
          <a:graphicData uri="http://schemas.openxmlformats.org/drawingml/2006/table">
            <a:tbl>
              <a:tblPr firstRow="1" firstCol="1" bandRow="1">
                <a:tableStyleId>{5C22544A-7EE6-4342-B048-85BDC9FD1C3A}</a:tableStyleId>
              </a:tblPr>
              <a:tblGrid>
                <a:gridCol w="1984506">
                  <a:extLst>
                    <a:ext uri="{9D8B030D-6E8A-4147-A177-3AD203B41FA5}">
                      <a16:colId xmlns:a16="http://schemas.microsoft.com/office/drawing/2014/main" val="1284703624"/>
                    </a:ext>
                  </a:extLst>
                </a:gridCol>
                <a:gridCol w="1642310">
                  <a:extLst>
                    <a:ext uri="{9D8B030D-6E8A-4147-A177-3AD203B41FA5}">
                      <a16:colId xmlns:a16="http://schemas.microsoft.com/office/drawing/2014/main" val="2015082969"/>
                    </a:ext>
                  </a:extLst>
                </a:gridCol>
                <a:gridCol w="1813409">
                  <a:extLst>
                    <a:ext uri="{9D8B030D-6E8A-4147-A177-3AD203B41FA5}">
                      <a16:colId xmlns:a16="http://schemas.microsoft.com/office/drawing/2014/main" val="2514804912"/>
                    </a:ext>
                  </a:extLst>
                </a:gridCol>
                <a:gridCol w="1813409">
                  <a:extLst>
                    <a:ext uri="{9D8B030D-6E8A-4147-A177-3AD203B41FA5}">
                      <a16:colId xmlns:a16="http://schemas.microsoft.com/office/drawing/2014/main" val="1544819818"/>
                    </a:ext>
                  </a:extLst>
                </a:gridCol>
                <a:gridCol w="1814573">
                  <a:extLst>
                    <a:ext uri="{9D8B030D-6E8A-4147-A177-3AD203B41FA5}">
                      <a16:colId xmlns:a16="http://schemas.microsoft.com/office/drawing/2014/main" val="3351476068"/>
                    </a:ext>
                  </a:extLst>
                </a:gridCol>
                <a:gridCol w="1814573">
                  <a:extLst>
                    <a:ext uri="{9D8B030D-6E8A-4147-A177-3AD203B41FA5}">
                      <a16:colId xmlns:a16="http://schemas.microsoft.com/office/drawing/2014/main" val="3969065499"/>
                    </a:ext>
                  </a:extLst>
                </a:gridCol>
              </a:tblGrid>
              <a:tr h="596053">
                <a:tc>
                  <a:txBody>
                    <a:bodyPr/>
                    <a:lstStyle/>
                    <a:p>
                      <a:pPr marL="0" marR="0">
                        <a:lnSpc>
                          <a:spcPct val="107000"/>
                        </a:lnSpc>
                        <a:spcBef>
                          <a:spcPts val="0"/>
                        </a:spcBef>
                        <a:spcAft>
                          <a:spcPts val="0"/>
                        </a:spcAft>
                      </a:pPr>
                      <a:r>
                        <a:rPr lang="fr-FR" sz="1200" dirty="0">
                          <a:effectLst/>
                        </a:rPr>
                        <a:t> </a:t>
                      </a:r>
                      <a:endParaRPr lang="en-US" sz="1600" dirty="0">
                        <a:effectLst/>
                        <a:latin typeface="Calibri" panose="020F0502020204030204" pitchFamily="34" charset="0"/>
                        <a:ea typeface="Calibri" panose="020F0502020204030204" pitchFamily="34" charset="0"/>
                        <a:cs typeface="Arial" panose="020B0604020202020204" pitchFamily="34" charset="0"/>
                      </a:endParaRPr>
                    </a:p>
                  </a:txBody>
                  <a:tcPr marL="100401" marR="100401" marT="0" marB="0"/>
                </a:tc>
                <a:tc>
                  <a:txBody>
                    <a:bodyPr/>
                    <a:lstStyle/>
                    <a:p>
                      <a:pPr marL="0" marR="0">
                        <a:lnSpc>
                          <a:spcPct val="107000"/>
                        </a:lnSpc>
                        <a:spcBef>
                          <a:spcPts val="0"/>
                        </a:spcBef>
                        <a:spcAft>
                          <a:spcPts val="0"/>
                        </a:spcAft>
                      </a:pPr>
                      <a:r>
                        <a:rPr lang="fr-FR" sz="1600" dirty="0">
                          <a:effectLst/>
                        </a:rPr>
                        <a:t>   </a:t>
                      </a:r>
                      <a:endParaRPr lang="en-US" sz="1600" dirty="0">
                        <a:effectLst/>
                        <a:latin typeface="Calibri" panose="020F0502020204030204" pitchFamily="34" charset="0"/>
                        <a:ea typeface="Calibri" panose="020F0502020204030204" pitchFamily="34" charset="0"/>
                        <a:cs typeface="Arial" panose="020B0604020202020204" pitchFamily="34" charset="0"/>
                      </a:endParaRPr>
                    </a:p>
                  </a:txBody>
                  <a:tcPr marL="100401" marR="100401" marT="0" marB="0"/>
                </a:tc>
                <a:tc>
                  <a:txBody>
                    <a:bodyPr/>
                    <a:lstStyle/>
                    <a:p>
                      <a:pPr marL="0" marR="0">
                        <a:lnSpc>
                          <a:spcPct val="107000"/>
                        </a:lnSpc>
                        <a:spcBef>
                          <a:spcPts val="0"/>
                        </a:spcBef>
                        <a:spcAft>
                          <a:spcPts val="0"/>
                        </a:spcAft>
                      </a:pPr>
                      <a:r>
                        <a:rPr lang="fr-FR" sz="1800" dirty="0">
                          <a:effectLst/>
                        </a:rPr>
                        <a:t>  </a:t>
                      </a:r>
                      <a:r>
                        <a:rPr lang="en-US" sz="2400" dirty="0">
                          <a:effectLst/>
                        </a:rPr>
                        <a:t>Cloudlet 1</a:t>
                      </a:r>
                      <a:endParaRPr lang="en-US" sz="2400" dirty="0">
                        <a:effectLst/>
                        <a:latin typeface="Calibri" panose="020F0502020204030204" pitchFamily="34" charset="0"/>
                        <a:ea typeface="Calibri" panose="020F0502020204030204" pitchFamily="34" charset="0"/>
                        <a:cs typeface="Arial" panose="020B0604020202020204" pitchFamily="34" charset="0"/>
                      </a:endParaRPr>
                    </a:p>
                  </a:txBody>
                  <a:tcPr marL="100401" marR="100401" marT="0" marB="0"/>
                </a:tc>
                <a:tc>
                  <a:txBody>
                    <a:bodyPr/>
                    <a:lstStyle/>
                    <a:p>
                      <a:pPr marL="0" marR="0">
                        <a:lnSpc>
                          <a:spcPct val="107000"/>
                        </a:lnSpc>
                        <a:spcBef>
                          <a:spcPts val="0"/>
                        </a:spcBef>
                        <a:spcAft>
                          <a:spcPts val="0"/>
                        </a:spcAft>
                      </a:pPr>
                      <a:r>
                        <a:rPr lang="en-US" sz="1600" dirty="0">
                          <a:effectLst/>
                        </a:rPr>
                        <a:t>  </a:t>
                      </a:r>
                      <a:r>
                        <a:rPr lang="en-US" sz="2400" dirty="0">
                          <a:effectLst/>
                        </a:rPr>
                        <a:t>Cloudlet 2</a:t>
                      </a:r>
                      <a:endParaRPr lang="en-US" sz="1600" dirty="0">
                        <a:effectLst/>
                        <a:latin typeface="Calibri" panose="020F0502020204030204" pitchFamily="34" charset="0"/>
                        <a:ea typeface="Calibri" panose="020F0502020204030204" pitchFamily="34" charset="0"/>
                        <a:cs typeface="Arial" panose="020B0604020202020204" pitchFamily="34" charset="0"/>
                      </a:endParaRPr>
                    </a:p>
                  </a:txBody>
                  <a:tcPr marL="100401" marR="100401" marT="0" marB="0"/>
                </a:tc>
                <a:tc>
                  <a:txBody>
                    <a:bodyPr/>
                    <a:lstStyle/>
                    <a:p>
                      <a:pPr marL="0" marR="0">
                        <a:lnSpc>
                          <a:spcPct val="107000"/>
                        </a:lnSpc>
                        <a:spcBef>
                          <a:spcPts val="0"/>
                        </a:spcBef>
                        <a:spcAft>
                          <a:spcPts val="0"/>
                        </a:spcAft>
                      </a:pPr>
                      <a:r>
                        <a:rPr lang="en-US" sz="1600" dirty="0">
                          <a:effectLst/>
                        </a:rPr>
                        <a:t>  </a:t>
                      </a:r>
                      <a:r>
                        <a:rPr lang="en-US" sz="2400" dirty="0">
                          <a:effectLst/>
                        </a:rPr>
                        <a:t>Cloudlet 3</a:t>
                      </a:r>
                      <a:endParaRPr lang="en-US" sz="1600" dirty="0">
                        <a:effectLst/>
                        <a:latin typeface="Calibri" panose="020F0502020204030204" pitchFamily="34" charset="0"/>
                        <a:ea typeface="Calibri" panose="020F0502020204030204" pitchFamily="34" charset="0"/>
                        <a:cs typeface="Arial" panose="020B0604020202020204" pitchFamily="34" charset="0"/>
                      </a:endParaRPr>
                    </a:p>
                  </a:txBody>
                  <a:tcPr marL="100401" marR="100401" marT="0" marB="0"/>
                </a:tc>
                <a:tc>
                  <a:txBody>
                    <a:bodyPr/>
                    <a:lstStyle/>
                    <a:p>
                      <a:pPr marL="0" marR="0">
                        <a:lnSpc>
                          <a:spcPct val="107000"/>
                        </a:lnSpc>
                        <a:spcBef>
                          <a:spcPts val="0"/>
                        </a:spcBef>
                        <a:spcAft>
                          <a:spcPts val="0"/>
                        </a:spcAft>
                      </a:pPr>
                      <a:r>
                        <a:rPr lang="en-US" sz="1600" dirty="0">
                          <a:effectLst/>
                        </a:rPr>
                        <a:t>  </a:t>
                      </a:r>
                      <a:r>
                        <a:rPr lang="en-US" sz="2400" dirty="0">
                          <a:effectLst/>
                        </a:rPr>
                        <a:t>Cloudlet 4</a:t>
                      </a:r>
                      <a:endParaRPr lang="en-US" sz="1600" dirty="0">
                        <a:effectLst/>
                        <a:latin typeface="Calibri" panose="020F0502020204030204" pitchFamily="34" charset="0"/>
                        <a:ea typeface="Calibri" panose="020F0502020204030204" pitchFamily="34" charset="0"/>
                        <a:cs typeface="Arial" panose="020B0604020202020204" pitchFamily="34" charset="0"/>
                      </a:endParaRPr>
                    </a:p>
                  </a:txBody>
                  <a:tcPr marL="100401" marR="100401" marT="0" marB="0"/>
                </a:tc>
                <a:extLst>
                  <a:ext uri="{0D108BD9-81ED-4DB2-BD59-A6C34878D82A}">
                    <a16:rowId xmlns:a16="http://schemas.microsoft.com/office/drawing/2014/main" val="3906660"/>
                  </a:ext>
                </a:extLst>
              </a:tr>
              <a:tr h="711836">
                <a:tc>
                  <a:txBody>
                    <a:bodyPr/>
                    <a:lstStyle/>
                    <a:p>
                      <a:pPr marL="0" marR="0">
                        <a:lnSpc>
                          <a:spcPct val="107000"/>
                        </a:lnSpc>
                        <a:spcBef>
                          <a:spcPts val="0"/>
                        </a:spcBef>
                        <a:spcAft>
                          <a:spcPts val="0"/>
                        </a:spcAft>
                      </a:pPr>
                      <a:r>
                        <a:rPr lang="en-US" sz="2400" dirty="0">
                          <a:effectLst/>
                        </a:rPr>
                        <a:t>      </a:t>
                      </a:r>
                      <a:r>
                        <a:rPr lang="en-US" sz="3200" dirty="0">
                          <a:effectLst/>
                        </a:rPr>
                        <a:t>FIFO</a:t>
                      </a:r>
                      <a:endParaRPr lang="en-US" sz="2400" dirty="0">
                        <a:effectLst/>
                        <a:latin typeface="Calibri" panose="020F0502020204030204" pitchFamily="34" charset="0"/>
                        <a:ea typeface="Adobe Gothic Std B" panose="020B0800000000000000" pitchFamily="34" charset="-128"/>
                        <a:cs typeface="Arial" panose="020B0604020202020204" pitchFamily="34" charset="0"/>
                      </a:endParaRPr>
                    </a:p>
                  </a:txBody>
                  <a:tcPr marL="100401" marR="100401" marT="0" marB="0"/>
                </a:tc>
                <a:tc>
                  <a:txBody>
                    <a:bodyPr/>
                    <a:lstStyle/>
                    <a:p>
                      <a:pPr marL="0" marR="0">
                        <a:lnSpc>
                          <a:spcPct val="107000"/>
                        </a:lnSpc>
                        <a:spcBef>
                          <a:spcPts val="0"/>
                        </a:spcBef>
                        <a:spcAft>
                          <a:spcPts val="0"/>
                        </a:spcAft>
                      </a:pPr>
                      <a:r>
                        <a:rPr lang="en-US" sz="1600" dirty="0">
                          <a:effectLst/>
                        </a:rPr>
                        <a:t>      </a:t>
                      </a:r>
                      <a:r>
                        <a:rPr lang="en-US" sz="2800" dirty="0">
                          <a:effectLst/>
                        </a:rPr>
                        <a:t>Start</a:t>
                      </a:r>
                      <a:endParaRPr lang="en-US" sz="1600" dirty="0">
                        <a:effectLst/>
                        <a:latin typeface="Calibri" panose="020F0502020204030204" pitchFamily="34" charset="0"/>
                        <a:ea typeface="Calibri" panose="020F0502020204030204" pitchFamily="34" charset="0"/>
                        <a:cs typeface="Arial" panose="020B0604020202020204" pitchFamily="34" charset="0"/>
                      </a:endParaRPr>
                    </a:p>
                  </a:txBody>
                  <a:tcPr marL="100401" marR="100401" marT="0" marB="0"/>
                </a:tc>
                <a:tc>
                  <a:txBody>
                    <a:bodyPr/>
                    <a:lstStyle/>
                    <a:p>
                      <a:pPr marL="0" marR="0">
                        <a:lnSpc>
                          <a:spcPct val="107000"/>
                        </a:lnSpc>
                        <a:spcBef>
                          <a:spcPts val="0"/>
                        </a:spcBef>
                        <a:spcAft>
                          <a:spcPts val="0"/>
                        </a:spcAft>
                      </a:pPr>
                      <a:r>
                        <a:rPr lang="en-US" sz="1600" dirty="0">
                          <a:effectLst/>
                        </a:rPr>
                        <a:t>              </a:t>
                      </a:r>
                      <a:r>
                        <a:rPr lang="en-US" sz="2800" dirty="0">
                          <a:effectLst/>
                        </a:rPr>
                        <a:t>0</a:t>
                      </a:r>
                      <a:endParaRPr lang="en-US" sz="1600" dirty="0">
                        <a:effectLst/>
                        <a:latin typeface="Calibri" panose="020F0502020204030204" pitchFamily="34" charset="0"/>
                        <a:ea typeface="Calibri" panose="020F0502020204030204" pitchFamily="34" charset="0"/>
                        <a:cs typeface="Arial" panose="020B0604020202020204" pitchFamily="34" charset="0"/>
                      </a:endParaRPr>
                    </a:p>
                  </a:txBody>
                  <a:tcPr marL="100401" marR="100401" marT="0" marB="0"/>
                </a:tc>
                <a:tc>
                  <a:txBody>
                    <a:bodyPr/>
                    <a:lstStyle/>
                    <a:p>
                      <a:pPr marL="0" marR="0">
                        <a:lnSpc>
                          <a:spcPct val="107000"/>
                        </a:lnSpc>
                        <a:spcBef>
                          <a:spcPts val="0"/>
                        </a:spcBef>
                        <a:spcAft>
                          <a:spcPts val="0"/>
                        </a:spcAft>
                      </a:pPr>
                      <a:r>
                        <a:rPr lang="en-US" sz="2800" dirty="0">
                          <a:effectLst/>
                        </a:rPr>
                        <a:t>        0</a:t>
                      </a:r>
                      <a:endParaRPr lang="en-US" sz="2800" dirty="0">
                        <a:effectLst/>
                        <a:latin typeface="Calibri" panose="020F0502020204030204" pitchFamily="34" charset="0"/>
                        <a:ea typeface="Calibri" panose="020F0502020204030204" pitchFamily="34" charset="0"/>
                        <a:cs typeface="Arial" panose="020B0604020202020204" pitchFamily="34" charset="0"/>
                      </a:endParaRPr>
                    </a:p>
                  </a:txBody>
                  <a:tcPr marL="100401" marR="100401" marT="0" marB="0"/>
                </a:tc>
                <a:tc>
                  <a:txBody>
                    <a:bodyPr/>
                    <a:lstStyle/>
                    <a:p>
                      <a:pPr marL="0" marR="0">
                        <a:lnSpc>
                          <a:spcPct val="107000"/>
                        </a:lnSpc>
                        <a:spcBef>
                          <a:spcPts val="0"/>
                        </a:spcBef>
                        <a:spcAft>
                          <a:spcPts val="0"/>
                        </a:spcAft>
                      </a:pPr>
                      <a:r>
                        <a:rPr lang="en-US" sz="2800" dirty="0">
                          <a:effectLst/>
                        </a:rPr>
                        <a:t>        0</a:t>
                      </a:r>
                      <a:endParaRPr lang="en-US" sz="2800" dirty="0">
                        <a:effectLst/>
                        <a:latin typeface="Calibri" panose="020F0502020204030204" pitchFamily="34" charset="0"/>
                        <a:ea typeface="Calibri" panose="020F0502020204030204" pitchFamily="34" charset="0"/>
                        <a:cs typeface="Arial" panose="020B0604020202020204" pitchFamily="34" charset="0"/>
                      </a:endParaRPr>
                    </a:p>
                  </a:txBody>
                  <a:tcPr marL="100401" marR="100401" marT="0" marB="0"/>
                </a:tc>
                <a:tc>
                  <a:txBody>
                    <a:bodyPr/>
                    <a:lstStyle/>
                    <a:p>
                      <a:pPr marL="0" marR="0">
                        <a:lnSpc>
                          <a:spcPct val="107000"/>
                        </a:lnSpc>
                        <a:spcBef>
                          <a:spcPts val="0"/>
                        </a:spcBef>
                        <a:spcAft>
                          <a:spcPts val="0"/>
                        </a:spcAft>
                      </a:pPr>
                      <a:r>
                        <a:rPr lang="en-US" sz="2800" dirty="0">
                          <a:effectLst/>
                        </a:rPr>
                        <a:t>        0</a:t>
                      </a:r>
                      <a:endParaRPr lang="en-US" sz="2800" dirty="0">
                        <a:effectLst/>
                        <a:latin typeface="Calibri" panose="020F0502020204030204" pitchFamily="34" charset="0"/>
                        <a:ea typeface="Calibri" panose="020F0502020204030204" pitchFamily="34" charset="0"/>
                        <a:cs typeface="Arial" panose="020B0604020202020204" pitchFamily="34" charset="0"/>
                      </a:endParaRPr>
                    </a:p>
                  </a:txBody>
                  <a:tcPr marL="100401" marR="100401" marT="0" marB="0"/>
                </a:tc>
                <a:extLst>
                  <a:ext uri="{0D108BD9-81ED-4DB2-BD59-A6C34878D82A}">
                    <a16:rowId xmlns:a16="http://schemas.microsoft.com/office/drawing/2014/main" val="1616516906"/>
                  </a:ext>
                </a:extLst>
              </a:tr>
              <a:tr h="750429">
                <a:tc>
                  <a:txBody>
                    <a:bodyPr/>
                    <a:lstStyle/>
                    <a:p>
                      <a:pPr marL="0" marR="0">
                        <a:lnSpc>
                          <a:spcPct val="107000"/>
                        </a:lnSpc>
                        <a:spcBef>
                          <a:spcPts val="0"/>
                        </a:spcBef>
                        <a:spcAft>
                          <a:spcPts val="0"/>
                        </a:spcAft>
                      </a:pPr>
                      <a:r>
                        <a:rPr lang="en-US" sz="1600" dirty="0">
                          <a:effectLst/>
                        </a:rPr>
                        <a:t> </a:t>
                      </a:r>
                      <a:endParaRPr lang="en-US" sz="1600" dirty="0">
                        <a:effectLst/>
                        <a:latin typeface="Calibri" panose="020F0502020204030204" pitchFamily="34" charset="0"/>
                        <a:ea typeface="Calibri" panose="020F0502020204030204" pitchFamily="34" charset="0"/>
                        <a:cs typeface="Arial" panose="020B0604020202020204" pitchFamily="34" charset="0"/>
                      </a:endParaRPr>
                    </a:p>
                  </a:txBody>
                  <a:tcPr marL="100401" marR="100401" marT="0" marB="0"/>
                </a:tc>
                <a:tc>
                  <a:txBody>
                    <a:bodyPr/>
                    <a:lstStyle/>
                    <a:p>
                      <a:pPr marL="0" marR="0">
                        <a:lnSpc>
                          <a:spcPct val="107000"/>
                        </a:lnSpc>
                        <a:spcBef>
                          <a:spcPts val="0"/>
                        </a:spcBef>
                        <a:spcAft>
                          <a:spcPts val="0"/>
                        </a:spcAft>
                      </a:pPr>
                      <a:r>
                        <a:rPr lang="en-US" sz="1600" dirty="0">
                          <a:effectLst/>
                        </a:rPr>
                        <a:t>     </a:t>
                      </a:r>
                      <a:r>
                        <a:rPr lang="en-US" sz="2800" dirty="0">
                          <a:effectLst/>
                        </a:rPr>
                        <a:t>Finish</a:t>
                      </a:r>
                      <a:endParaRPr lang="en-US" sz="1600" dirty="0">
                        <a:effectLst/>
                        <a:latin typeface="Calibri" panose="020F0502020204030204" pitchFamily="34" charset="0"/>
                        <a:ea typeface="Calibri" panose="020F0502020204030204" pitchFamily="34" charset="0"/>
                        <a:cs typeface="Arial" panose="020B0604020202020204" pitchFamily="34" charset="0"/>
                      </a:endParaRPr>
                    </a:p>
                  </a:txBody>
                  <a:tcPr marL="100401" marR="100401" marT="0" marB="0"/>
                </a:tc>
                <a:tc>
                  <a:txBody>
                    <a:bodyPr/>
                    <a:lstStyle/>
                    <a:p>
                      <a:pPr marL="0" marR="0">
                        <a:lnSpc>
                          <a:spcPct val="107000"/>
                        </a:lnSpc>
                        <a:spcBef>
                          <a:spcPts val="0"/>
                        </a:spcBef>
                        <a:spcAft>
                          <a:spcPts val="0"/>
                        </a:spcAft>
                      </a:pPr>
                      <a:r>
                        <a:rPr lang="en-US" sz="1600" dirty="0">
                          <a:effectLst/>
                        </a:rPr>
                        <a:t>            </a:t>
                      </a:r>
                      <a:r>
                        <a:rPr lang="en-US" sz="2800" dirty="0">
                          <a:effectLst/>
                        </a:rPr>
                        <a:t>80</a:t>
                      </a:r>
                      <a:endParaRPr lang="en-US" sz="1600" dirty="0">
                        <a:effectLst/>
                        <a:latin typeface="Calibri" panose="020F0502020204030204" pitchFamily="34" charset="0"/>
                        <a:ea typeface="Calibri" panose="020F0502020204030204" pitchFamily="34" charset="0"/>
                        <a:cs typeface="Arial" panose="020B0604020202020204" pitchFamily="34" charset="0"/>
                      </a:endParaRPr>
                    </a:p>
                  </a:txBody>
                  <a:tcPr marL="100401" marR="100401" marT="0" marB="0"/>
                </a:tc>
                <a:tc>
                  <a:txBody>
                    <a:bodyPr/>
                    <a:lstStyle/>
                    <a:p>
                      <a:pPr marL="0" marR="0">
                        <a:lnSpc>
                          <a:spcPct val="107000"/>
                        </a:lnSpc>
                        <a:spcBef>
                          <a:spcPts val="0"/>
                        </a:spcBef>
                        <a:spcAft>
                          <a:spcPts val="0"/>
                        </a:spcAft>
                      </a:pPr>
                      <a:r>
                        <a:rPr lang="en-US" sz="2800" dirty="0">
                          <a:effectLst/>
                        </a:rPr>
                        <a:t>       50</a:t>
                      </a:r>
                      <a:endParaRPr lang="en-US" sz="2800" dirty="0">
                        <a:effectLst/>
                        <a:latin typeface="Calibri" panose="020F0502020204030204" pitchFamily="34" charset="0"/>
                        <a:ea typeface="Calibri" panose="020F0502020204030204" pitchFamily="34" charset="0"/>
                        <a:cs typeface="Arial" panose="020B0604020202020204" pitchFamily="34" charset="0"/>
                      </a:endParaRPr>
                    </a:p>
                  </a:txBody>
                  <a:tcPr marL="100401" marR="100401" marT="0" marB="0"/>
                </a:tc>
                <a:tc>
                  <a:txBody>
                    <a:bodyPr/>
                    <a:lstStyle/>
                    <a:p>
                      <a:pPr marL="0" marR="0">
                        <a:lnSpc>
                          <a:spcPct val="107000"/>
                        </a:lnSpc>
                        <a:spcBef>
                          <a:spcPts val="0"/>
                        </a:spcBef>
                        <a:spcAft>
                          <a:spcPts val="0"/>
                        </a:spcAft>
                      </a:pPr>
                      <a:r>
                        <a:rPr lang="en-US" sz="2800" dirty="0">
                          <a:effectLst/>
                        </a:rPr>
                        <a:t>       80</a:t>
                      </a:r>
                      <a:endParaRPr lang="en-US" sz="2800" dirty="0">
                        <a:effectLst/>
                        <a:latin typeface="Calibri" panose="020F0502020204030204" pitchFamily="34" charset="0"/>
                        <a:ea typeface="Calibri" panose="020F0502020204030204" pitchFamily="34" charset="0"/>
                        <a:cs typeface="Arial" panose="020B0604020202020204" pitchFamily="34" charset="0"/>
                      </a:endParaRPr>
                    </a:p>
                  </a:txBody>
                  <a:tcPr marL="100401" marR="100401" marT="0" marB="0"/>
                </a:tc>
                <a:tc>
                  <a:txBody>
                    <a:bodyPr/>
                    <a:lstStyle/>
                    <a:p>
                      <a:pPr marL="0" marR="0">
                        <a:lnSpc>
                          <a:spcPct val="107000"/>
                        </a:lnSpc>
                        <a:spcBef>
                          <a:spcPts val="0"/>
                        </a:spcBef>
                        <a:spcAft>
                          <a:spcPts val="0"/>
                        </a:spcAft>
                      </a:pPr>
                      <a:r>
                        <a:rPr lang="en-US" sz="2800" dirty="0">
                          <a:effectLst/>
                        </a:rPr>
                        <a:t>       50</a:t>
                      </a:r>
                      <a:endParaRPr lang="en-US" sz="2800" dirty="0">
                        <a:effectLst/>
                        <a:latin typeface="Calibri" panose="020F0502020204030204" pitchFamily="34" charset="0"/>
                        <a:ea typeface="Calibri" panose="020F0502020204030204" pitchFamily="34" charset="0"/>
                        <a:cs typeface="Arial" panose="020B0604020202020204" pitchFamily="34" charset="0"/>
                      </a:endParaRPr>
                    </a:p>
                  </a:txBody>
                  <a:tcPr marL="100401" marR="100401" marT="0" marB="0"/>
                </a:tc>
                <a:extLst>
                  <a:ext uri="{0D108BD9-81ED-4DB2-BD59-A6C34878D82A}">
                    <a16:rowId xmlns:a16="http://schemas.microsoft.com/office/drawing/2014/main" val="3785515468"/>
                  </a:ext>
                </a:extLst>
              </a:tr>
              <a:tr h="750429">
                <a:tc>
                  <a:txBody>
                    <a:bodyPr/>
                    <a:lstStyle/>
                    <a:p>
                      <a:pPr marL="0" marR="0">
                        <a:lnSpc>
                          <a:spcPct val="107000"/>
                        </a:lnSpc>
                        <a:spcBef>
                          <a:spcPts val="0"/>
                        </a:spcBef>
                        <a:spcAft>
                          <a:spcPts val="0"/>
                        </a:spcAft>
                      </a:pPr>
                      <a:r>
                        <a:rPr lang="fr-FR" sz="1600" dirty="0">
                          <a:effectLst/>
                        </a:rPr>
                        <a:t>     </a:t>
                      </a:r>
                      <a:r>
                        <a:rPr lang="en-US" sz="2800" dirty="0">
                          <a:effectLst/>
                        </a:rPr>
                        <a:t>Priority </a:t>
                      </a:r>
                    </a:p>
                    <a:p>
                      <a:pPr marL="0" marR="0">
                        <a:lnSpc>
                          <a:spcPct val="107000"/>
                        </a:lnSpc>
                        <a:spcBef>
                          <a:spcPts val="0"/>
                        </a:spcBef>
                        <a:spcAft>
                          <a:spcPts val="0"/>
                        </a:spcAft>
                      </a:pPr>
                      <a:r>
                        <a:rPr lang="en-US" sz="2800" dirty="0">
                          <a:effectLst/>
                        </a:rPr>
                        <a:t>   Service</a:t>
                      </a:r>
                      <a:r>
                        <a:rPr lang="en-US" sz="2000" dirty="0">
                          <a:effectLst/>
                        </a:rPr>
                        <a:t>                  </a:t>
                      </a:r>
                      <a:r>
                        <a:rPr lang="en-US" sz="2400" dirty="0">
                          <a:effectLst/>
                        </a:rPr>
                        <a:t>  </a:t>
                      </a:r>
                      <a:endParaRPr lang="en-US" sz="1600" dirty="0">
                        <a:effectLst/>
                        <a:latin typeface="Calibri" panose="020F0502020204030204" pitchFamily="34" charset="0"/>
                        <a:ea typeface="Calibri" panose="020F0502020204030204" pitchFamily="34" charset="0"/>
                        <a:cs typeface="Arial" panose="020B0604020202020204" pitchFamily="34" charset="0"/>
                      </a:endParaRPr>
                    </a:p>
                  </a:txBody>
                  <a:tcPr marL="100401" marR="100401" marT="0" marB="0"/>
                </a:tc>
                <a:tc>
                  <a:txBody>
                    <a:bodyPr/>
                    <a:lstStyle/>
                    <a:p>
                      <a:pPr marL="0" marR="0">
                        <a:lnSpc>
                          <a:spcPct val="107000"/>
                        </a:lnSpc>
                        <a:spcBef>
                          <a:spcPts val="0"/>
                        </a:spcBef>
                        <a:spcAft>
                          <a:spcPts val="0"/>
                        </a:spcAft>
                      </a:pPr>
                      <a:r>
                        <a:rPr lang="en-US" sz="1600" dirty="0">
                          <a:effectLst/>
                        </a:rPr>
                        <a:t>    </a:t>
                      </a:r>
                    </a:p>
                    <a:p>
                      <a:pPr marL="0" marR="0">
                        <a:lnSpc>
                          <a:spcPct val="107000"/>
                        </a:lnSpc>
                        <a:spcBef>
                          <a:spcPts val="0"/>
                        </a:spcBef>
                        <a:spcAft>
                          <a:spcPts val="0"/>
                        </a:spcAft>
                      </a:pPr>
                      <a:r>
                        <a:rPr lang="en-US" sz="1600" i="0" u="none" dirty="0">
                          <a:effectLst/>
                          <a:latin typeface="Aharoni" panose="02010803020104030203" pitchFamily="2" charset="-79"/>
                          <a:cs typeface="Aharoni" panose="02010803020104030203" pitchFamily="2" charset="-79"/>
                        </a:rPr>
                        <a:t> </a:t>
                      </a:r>
                      <a:r>
                        <a:rPr lang="en-US" sz="2800" i="0" u="none" dirty="0">
                          <a:effectLst/>
                          <a:latin typeface="Aharoni" panose="02010803020104030203" pitchFamily="2" charset="-79"/>
                          <a:cs typeface="Aharoni" panose="02010803020104030203" pitchFamily="2" charset="-79"/>
                        </a:rPr>
                        <a:t>Priority</a:t>
                      </a:r>
                      <a:endParaRPr lang="en-US" sz="1600" i="0" u="none" dirty="0">
                        <a:effectLst/>
                        <a:latin typeface="Aharoni" panose="02010803020104030203" pitchFamily="2" charset="-79"/>
                        <a:ea typeface="Calibri" panose="020F0502020204030204" pitchFamily="34" charset="0"/>
                        <a:cs typeface="Aharoni" panose="02010803020104030203" pitchFamily="2" charset="-79"/>
                      </a:endParaRPr>
                    </a:p>
                  </a:txBody>
                  <a:tcPr marL="100401" marR="100401" marT="0" marB="0"/>
                </a:tc>
                <a:tc>
                  <a:txBody>
                    <a:bodyPr/>
                    <a:lstStyle/>
                    <a:p>
                      <a:pPr marL="0" marR="0">
                        <a:lnSpc>
                          <a:spcPct val="107000"/>
                        </a:lnSpc>
                        <a:spcBef>
                          <a:spcPts val="0"/>
                        </a:spcBef>
                        <a:spcAft>
                          <a:spcPts val="0"/>
                        </a:spcAft>
                      </a:pPr>
                      <a:r>
                        <a:rPr lang="en-US" sz="4400" dirty="0">
                          <a:effectLst/>
                        </a:rPr>
                        <a:t>     </a:t>
                      </a:r>
                      <a:r>
                        <a:rPr lang="en-US" sz="4400" dirty="0">
                          <a:effectLst/>
                          <a:latin typeface="Aharoni" panose="02010803020104030203" pitchFamily="2" charset="-79"/>
                          <a:cs typeface="Aharoni" panose="02010803020104030203" pitchFamily="2" charset="-79"/>
                        </a:rPr>
                        <a:t>2</a:t>
                      </a:r>
                      <a:endParaRPr lang="en-US" sz="4400" dirty="0">
                        <a:effectLst/>
                        <a:latin typeface="Aharoni" panose="02010803020104030203" pitchFamily="2" charset="-79"/>
                        <a:ea typeface="Calibri" panose="020F0502020204030204" pitchFamily="34" charset="0"/>
                        <a:cs typeface="Aharoni" panose="02010803020104030203" pitchFamily="2" charset="-79"/>
                      </a:endParaRPr>
                    </a:p>
                  </a:txBody>
                  <a:tcPr marL="100401" marR="100401" marT="0" marB="0"/>
                </a:tc>
                <a:tc>
                  <a:txBody>
                    <a:bodyPr/>
                    <a:lstStyle/>
                    <a:p>
                      <a:pPr marL="0" marR="0">
                        <a:lnSpc>
                          <a:spcPct val="107000"/>
                        </a:lnSpc>
                        <a:spcBef>
                          <a:spcPts val="0"/>
                        </a:spcBef>
                        <a:spcAft>
                          <a:spcPts val="0"/>
                        </a:spcAft>
                      </a:pPr>
                      <a:r>
                        <a:rPr lang="en-US" sz="4400" dirty="0">
                          <a:effectLst/>
                        </a:rPr>
                        <a:t>     </a:t>
                      </a:r>
                      <a:r>
                        <a:rPr lang="en-US" sz="4400" dirty="0">
                          <a:effectLst/>
                          <a:latin typeface="Aharoni" panose="02010803020104030203" pitchFamily="2" charset="-79"/>
                          <a:cs typeface="Aharoni" panose="02010803020104030203" pitchFamily="2" charset="-79"/>
                        </a:rPr>
                        <a:t>3</a:t>
                      </a:r>
                      <a:endParaRPr lang="en-US" sz="4400" dirty="0">
                        <a:effectLst/>
                        <a:latin typeface="Aharoni" panose="02010803020104030203" pitchFamily="2" charset="-79"/>
                        <a:ea typeface="Calibri" panose="020F0502020204030204" pitchFamily="34" charset="0"/>
                        <a:cs typeface="Aharoni" panose="02010803020104030203" pitchFamily="2" charset="-79"/>
                      </a:endParaRPr>
                    </a:p>
                  </a:txBody>
                  <a:tcPr marL="100401" marR="100401" marT="0" marB="0"/>
                </a:tc>
                <a:tc>
                  <a:txBody>
                    <a:bodyPr/>
                    <a:lstStyle/>
                    <a:p>
                      <a:pPr marL="0" marR="0">
                        <a:lnSpc>
                          <a:spcPct val="107000"/>
                        </a:lnSpc>
                        <a:spcBef>
                          <a:spcPts val="0"/>
                        </a:spcBef>
                        <a:spcAft>
                          <a:spcPts val="0"/>
                        </a:spcAft>
                      </a:pPr>
                      <a:r>
                        <a:rPr lang="en-US" sz="4400" dirty="0">
                          <a:effectLst/>
                        </a:rPr>
                        <a:t>     </a:t>
                      </a:r>
                      <a:r>
                        <a:rPr lang="en-US" sz="4400" dirty="0">
                          <a:effectLst/>
                          <a:latin typeface="Aharoni" panose="02010803020104030203" pitchFamily="2" charset="-79"/>
                          <a:cs typeface="Aharoni" panose="02010803020104030203" pitchFamily="2" charset="-79"/>
                        </a:rPr>
                        <a:t>1</a:t>
                      </a:r>
                      <a:endParaRPr lang="en-US" sz="4400" dirty="0">
                        <a:effectLst/>
                        <a:latin typeface="Aharoni" panose="02010803020104030203" pitchFamily="2" charset="-79"/>
                        <a:ea typeface="Calibri" panose="020F0502020204030204" pitchFamily="34" charset="0"/>
                        <a:cs typeface="Aharoni" panose="02010803020104030203" pitchFamily="2" charset="-79"/>
                      </a:endParaRPr>
                    </a:p>
                  </a:txBody>
                  <a:tcPr marL="100401" marR="100401" marT="0" marB="0"/>
                </a:tc>
                <a:tc>
                  <a:txBody>
                    <a:bodyPr/>
                    <a:lstStyle/>
                    <a:p>
                      <a:pPr marL="0" marR="0">
                        <a:lnSpc>
                          <a:spcPct val="107000"/>
                        </a:lnSpc>
                        <a:spcBef>
                          <a:spcPts val="0"/>
                        </a:spcBef>
                        <a:spcAft>
                          <a:spcPts val="0"/>
                        </a:spcAft>
                      </a:pPr>
                      <a:r>
                        <a:rPr lang="en-US" sz="2800" dirty="0">
                          <a:effectLst/>
                        </a:rPr>
                        <a:t>        </a:t>
                      </a:r>
                      <a:r>
                        <a:rPr lang="en-US" sz="4400" dirty="0">
                          <a:effectLst/>
                          <a:latin typeface="Aharoni" panose="02010803020104030203" pitchFamily="2" charset="-79"/>
                          <a:cs typeface="Aharoni" panose="02010803020104030203" pitchFamily="2" charset="-79"/>
                        </a:rPr>
                        <a:t>5</a:t>
                      </a:r>
                      <a:endParaRPr lang="en-US" sz="2800" dirty="0">
                        <a:effectLst/>
                        <a:latin typeface="Aharoni" panose="02010803020104030203" pitchFamily="2" charset="-79"/>
                        <a:ea typeface="Calibri" panose="020F0502020204030204" pitchFamily="34" charset="0"/>
                        <a:cs typeface="Aharoni" panose="02010803020104030203" pitchFamily="2" charset="-79"/>
                      </a:endParaRPr>
                    </a:p>
                  </a:txBody>
                  <a:tcPr marL="100401" marR="100401" marT="0" marB="0"/>
                </a:tc>
                <a:extLst>
                  <a:ext uri="{0D108BD9-81ED-4DB2-BD59-A6C34878D82A}">
                    <a16:rowId xmlns:a16="http://schemas.microsoft.com/office/drawing/2014/main" val="2725430795"/>
                  </a:ext>
                </a:extLst>
              </a:tr>
              <a:tr h="750429">
                <a:tc>
                  <a:txBody>
                    <a:bodyPr/>
                    <a:lstStyle/>
                    <a:p>
                      <a:pPr marL="0" marR="0">
                        <a:lnSpc>
                          <a:spcPct val="107000"/>
                        </a:lnSpc>
                        <a:spcBef>
                          <a:spcPts val="0"/>
                        </a:spcBef>
                        <a:spcAft>
                          <a:spcPts val="0"/>
                        </a:spcAft>
                      </a:pPr>
                      <a:r>
                        <a:rPr lang="en-US" sz="1600">
                          <a:effectLst/>
                        </a:rPr>
                        <a:t> </a:t>
                      </a:r>
                      <a:endParaRPr lang="en-US" sz="1600">
                        <a:effectLst/>
                        <a:latin typeface="Calibri" panose="020F0502020204030204" pitchFamily="34" charset="0"/>
                        <a:ea typeface="Calibri" panose="020F0502020204030204" pitchFamily="34" charset="0"/>
                        <a:cs typeface="Arial" panose="020B0604020202020204" pitchFamily="34" charset="0"/>
                      </a:endParaRPr>
                    </a:p>
                  </a:txBody>
                  <a:tcPr marL="100401" marR="100401" marT="0" marB="0"/>
                </a:tc>
                <a:tc>
                  <a:txBody>
                    <a:bodyPr/>
                    <a:lstStyle/>
                    <a:p>
                      <a:pPr marL="0" marR="0">
                        <a:lnSpc>
                          <a:spcPct val="107000"/>
                        </a:lnSpc>
                        <a:spcBef>
                          <a:spcPts val="0"/>
                        </a:spcBef>
                        <a:spcAft>
                          <a:spcPts val="0"/>
                        </a:spcAft>
                      </a:pPr>
                      <a:r>
                        <a:rPr lang="en-US" sz="1600" dirty="0">
                          <a:effectLst/>
                        </a:rPr>
                        <a:t>      </a:t>
                      </a:r>
                      <a:r>
                        <a:rPr lang="en-US" sz="2800" dirty="0">
                          <a:effectLst/>
                        </a:rPr>
                        <a:t>Start</a:t>
                      </a:r>
                      <a:endParaRPr lang="en-US" sz="1600" dirty="0">
                        <a:effectLst/>
                        <a:latin typeface="Calibri" panose="020F0502020204030204" pitchFamily="34" charset="0"/>
                        <a:ea typeface="Calibri" panose="020F0502020204030204" pitchFamily="34" charset="0"/>
                        <a:cs typeface="Arial" panose="020B0604020202020204" pitchFamily="34" charset="0"/>
                      </a:endParaRPr>
                    </a:p>
                  </a:txBody>
                  <a:tcPr marL="100401" marR="100401" marT="0" marB="0"/>
                </a:tc>
                <a:tc>
                  <a:txBody>
                    <a:bodyPr/>
                    <a:lstStyle/>
                    <a:p>
                      <a:pPr marL="0" marR="0">
                        <a:lnSpc>
                          <a:spcPct val="107000"/>
                        </a:lnSpc>
                        <a:spcBef>
                          <a:spcPts val="0"/>
                        </a:spcBef>
                        <a:spcAft>
                          <a:spcPts val="0"/>
                        </a:spcAft>
                      </a:pPr>
                      <a:r>
                        <a:rPr lang="en-US" sz="2800" dirty="0">
                          <a:effectLst/>
                        </a:rPr>
                        <a:t>       40</a:t>
                      </a:r>
                      <a:endParaRPr lang="en-US" sz="2800" dirty="0">
                        <a:effectLst/>
                        <a:latin typeface="Calibri" panose="020F0502020204030204" pitchFamily="34" charset="0"/>
                        <a:ea typeface="Calibri" panose="020F0502020204030204" pitchFamily="34" charset="0"/>
                        <a:cs typeface="Arial" panose="020B0604020202020204" pitchFamily="34" charset="0"/>
                      </a:endParaRPr>
                    </a:p>
                  </a:txBody>
                  <a:tcPr marL="100401" marR="100401" marT="0" marB="0"/>
                </a:tc>
                <a:tc>
                  <a:txBody>
                    <a:bodyPr/>
                    <a:lstStyle/>
                    <a:p>
                      <a:pPr marL="0" marR="0">
                        <a:lnSpc>
                          <a:spcPct val="107000"/>
                        </a:lnSpc>
                        <a:spcBef>
                          <a:spcPts val="0"/>
                        </a:spcBef>
                        <a:spcAft>
                          <a:spcPts val="0"/>
                        </a:spcAft>
                      </a:pPr>
                      <a:r>
                        <a:rPr lang="en-US" sz="2800" dirty="0">
                          <a:effectLst/>
                        </a:rPr>
                        <a:t>       20</a:t>
                      </a:r>
                      <a:endParaRPr lang="en-US" sz="2800" dirty="0">
                        <a:effectLst/>
                        <a:latin typeface="Calibri" panose="020F0502020204030204" pitchFamily="34" charset="0"/>
                        <a:ea typeface="Calibri" panose="020F0502020204030204" pitchFamily="34" charset="0"/>
                        <a:cs typeface="Arial" panose="020B0604020202020204" pitchFamily="34" charset="0"/>
                      </a:endParaRPr>
                    </a:p>
                  </a:txBody>
                  <a:tcPr marL="100401" marR="100401" marT="0" marB="0"/>
                </a:tc>
                <a:tc>
                  <a:txBody>
                    <a:bodyPr/>
                    <a:lstStyle/>
                    <a:p>
                      <a:pPr marL="0" marR="0">
                        <a:lnSpc>
                          <a:spcPct val="107000"/>
                        </a:lnSpc>
                        <a:spcBef>
                          <a:spcPts val="0"/>
                        </a:spcBef>
                        <a:spcAft>
                          <a:spcPts val="0"/>
                        </a:spcAft>
                      </a:pPr>
                      <a:r>
                        <a:rPr lang="en-US" sz="2800" dirty="0">
                          <a:effectLst/>
                        </a:rPr>
                        <a:t>       60</a:t>
                      </a:r>
                      <a:endParaRPr lang="en-US" sz="2800" dirty="0">
                        <a:effectLst/>
                        <a:latin typeface="Calibri" panose="020F0502020204030204" pitchFamily="34" charset="0"/>
                        <a:ea typeface="Calibri" panose="020F0502020204030204" pitchFamily="34" charset="0"/>
                        <a:cs typeface="Arial" panose="020B0604020202020204" pitchFamily="34" charset="0"/>
                      </a:endParaRPr>
                    </a:p>
                  </a:txBody>
                  <a:tcPr marL="100401" marR="100401" marT="0" marB="0"/>
                </a:tc>
                <a:tc>
                  <a:txBody>
                    <a:bodyPr/>
                    <a:lstStyle/>
                    <a:p>
                      <a:pPr marL="0" marR="0">
                        <a:lnSpc>
                          <a:spcPct val="107000"/>
                        </a:lnSpc>
                        <a:spcBef>
                          <a:spcPts val="0"/>
                        </a:spcBef>
                        <a:spcAft>
                          <a:spcPts val="0"/>
                        </a:spcAft>
                      </a:pPr>
                      <a:r>
                        <a:rPr lang="en-US" sz="2800" dirty="0">
                          <a:effectLst/>
                        </a:rPr>
                        <a:t>        0</a:t>
                      </a:r>
                      <a:endParaRPr lang="en-US" sz="2800" dirty="0">
                        <a:effectLst/>
                        <a:latin typeface="Calibri" panose="020F0502020204030204" pitchFamily="34" charset="0"/>
                        <a:ea typeface="Calibri" panose="020F0502020204030204" pitchFamily="34" charset="0"/>
                        <a:cs typeface="Arial" panose="020B0604020202020204" pitchFamily="34" charset="0"/>
                      </a:endParaRPr>
                    </a:p>
                  </a:txBody>
                  <a:tcPr marL="100401" marR="100401" marT="0" marB="0"/>
                </a:tc>
                <a:extLst>
                  <a:ext uri="{0D108BD9-81ED-4DB2-BD59-A6C34878D82A}">
                    <a16:rowId xmlns:a16="http://schemas.microsoft.com/office/drawing/2014/main" val="3842229445"/>
                  </a:ext>
                </a:extLst>
              </a:tr>
              <a:tr h="750429">
                <a:tc>
                  <a:txBody>
                    <a:bodyPr/>
                    <a:lstStyle/>
                    <a:p>
                      <a:pPr marL="0" marR="0">
                        <a:lnSpc>
                          <a:spcPct val="107000"/>
                        </a:lnSpc>
                        <a:spcBef>
                          <a:spcPts val="0"/>
                        </a:spcBef>
                        <a:spcAft>
                          <a:spcPts val="0"/>
                        </a:spcAft>
                      </a:pPr>
                      <a:r>
                        <a:rPr lang="en-US" sz="1600" dirty="0">
                          <a:effectLst/>
                        </a:rPr>
                        <a:t> </a:t>
                      </a:r>
                      <a:endParaRPr lang="en-US" sz="1600" dirty="0">
                        <a:effectLst/>
                        <a:latin typeface="Calibri" panose="020F0502020204030204" pitchFamily="34" charset="0"/>
                        <a:ea typeface="Calibri" panose="020F0502020204030204" pitchFamily="34" charset="0"/>
                        <a:cs typeface="Arial" panose="020B0604020202020204" pitchFamily="34" charset="0"/>
                      </a:endParaRPr>
                    </a:p>
                  </a:txBody>
                  <a:tcPr marL="100401" marR="100401" marT="0" marB="0"/>
                </a:tc>
                <a:tc>
                  <a:txBody>
                    <a:bodyPr/>
                    <a:lstStyle/>
                    <a:p>
                      <a:pPr marL="0" marR="0">
                        <a:lnSpc>
                          <a:spcPct val="107000"/>
                        </a:lnSpc>
                        <a:spcBef>
                          <a:spcPts val="0"/>
                        </a:spcBef>
                        <a:spcAft>
                          <a:spcPts val="0"/>
                        </a:spcAft>
                      </a:pPr>
                      <a:r>
                        <a:rPr lang="en-US" sz="1600" dirty="0">
                          <a:effectLst/>
                        </a:rPr>
                        <a:t>     </a:t>
                      </a:r>
                      <a:r>
                        <a:rPr lang="en-US" sz="2800" dirty="0">
                          <a:effectLst/>
                        </a:rPr>
                        <a:t>Finish</a:t>
                      </a:r>
                      <a:endParaRPr lang="en-US" sz="1600" dirty="0">
                        <a:effectLst/>
                        <a:latin typeface="Calibri" panose="020F0502020204030204" pitchFamily="34" charset="0"/>
                        <a:ea typeface="Calibri" panose="020F0502020204030204" pitchFamily="34" charset="0"/>
                        <a:cs typeface="Arial" panose="020B0604020202020204" pitchFamily="34" charset="0"/>
                      </a:endParaRPr>
                    </a:p>
                  </a:txBody>
                  <a:tcPr marL="100401" marR="100401" marT="0" marB="0"/>
                </a:tc>
                <a:tc>
                  <a:txBody>
                    <a:bodyPr/>
                    <a:lstStyle/>
                    <a:p>
                      <a:pPr marL="0" marR="0">
                        <a:lnSpc>
                          <a:spcPct val="107000"/>
                        </a:lnSpc>
                        <a:spcBef>
                          <a:spcPts val="0"/>
                        </a:spcBef>
                        <a:spcAft>
                          <a:spcPts val="0"/>
                        </a:spcAft>
                      </a:pPr>
                      <a:r>
                        <a:rPr lang="en-US" sz="2800" dirty="0">
                          <a:effectLst/>
                        </a:rPr>
                        <a:t>       60</a:t>
                      </a:r>
                      <a:endParaRPr lang="en-US" sz="2800" dirty="0">
                        <a:effectLst/>
                        <a:latin typeface="Calibri" panose="020F0502020204030204" pitchFamily="34" charset="0"/>
                        <a:ea typeface="Calibri" panose="020F0502020204030204" pitchFamily="34" charset="0"/>
                        <a:cs typeface="Arial" panose="020B0604020202020204" pitchFamily="34" charset="0"/>
                      </a:endParaRPr>
                    </a:p>
                  </a:txBody>
                  <a:tcPr marL="100401" marR="100401" marT="0" marB="0"/>
                </a:tc>
                <a:tc>
                  <a:txBody>
                    <a:bodyPr/>
                    <a:lstStyle/>
                    <a:p>
                      <a:pPr marL="0" marR="0">
                        <a:lnSpc>
                          <a:spcPct val="107000"/>
                        </a:lnSpc>
                        <a:spcBef>
                          <a:spcPts val="0"/>
                        </a:spcBef>
                        <a:spcAft>
                          <a:spcPts val="0"/>
                        </a:spcAft>
                      </a:pPr>
                      <a:r>
                        <a:rPr lang="en-US" sz="2800" dirty="0">
                          <a:effectLst/>
                        </a:rPr>
                        <a:t>       40</a:t>
                      </a:r>
                      <a:endParaRPr lang="en-US" sz="2800" dirty="0">
                        <a:effectLst/>
                        <a:latin typeface="Calibri" panose="020F0502020204030204" pitchFamily="34" charset="0"/>
                        <a:ea typeface="Calibri" panose="020F0502020204030204" pitchFamily="34" charset="0"/>
                        <a:cs typeface="Arial" panose="020B0604020202020204" pitchFamily="34" charset="0"/>
                      </a:endParaRPr>
                    </a:p>
                  </a:txBody>
                  <a:tcPr marL="100401" marR="100401" marT="0" marB="0"/>
                </a:tc>
                <a:tc>
                  <a:txBody>
                    <a:bodyPr/>
                    <a:lstStyle/>
                    <a:p>
                      <a:pPr marL="0" marR="0">
                        <a:lnSpc>
                          <a:spcPct val="107000"/>
                        </a:lnSpc>
                        <a:spcBef>
                          <a:spcPts val="0"/>
                        </a:spcBef>
                        <a:spcAft>
                          <a:spcPts val="0"/>
                        </a:spcAft>
                      </a:pPr>
                      <a:r>
                        <a:rPr lang="en-US" sz="2800" dirty="0">
                          <a:effectLst/>
                        </a:rPr>
                        <a:t>       80</a:t>
                      </a:r>
                      <a:endParaRPr lang="en-US" sz="2800" dirty="0">
                        <a:effectLst/>
                        <a:latin typeface="Calibri" panose="020F0502020204030204" pitchFamily="34" charset="0"/>
                        <a:ea typeface="Calibri" panose="020F0502020204030204" pitchFamily="34" charset="0"/>
                        <a:cs typeface="Arial" panose="020B0604020202020204" pitchFamily="34" charset="0"/>
                      </a:endParaRPr>
                    </a:p>
                  </a:txBody>
                  <a:tcPr marL="100401" marR="100401" marT="0" marB="0"/>
                </a:tc>
                <a:tc>
                  <a:txBody>
                    <a:bodyPr/>
                    <a:lstStyle/>
                    <a:p>
                      <a:pPr marL="0" marR="0">
                        <a:lnSpc>
                          <a:spcPct val="107000"/>
                        </a:lnSpc>
                        <a:spcBef>
                          <a:spcPts val="0"/>
                        </a:spcBef>
                        <a:spcAft>
                          <a:spcPts val="0"/>
                        </a:spcAft>
                      </a:pPr>
                      <a:r>
                        <a:rPr lang="en-US" sz="2800" dirty="0">
                          <a:effectLst/>
                        </a:rPr>
                        <a:t>       20</a:t>
                      </a:r>
                      <a:endParaRPr lang="en-US" sz="2800" dirty="0">
                        <a:effectLst/>
                        <a:latin typeface="Calibri" panose="020F0502020204030204" pitchFamily="34" charset="0"/>
                        <a:ea typeface="Calibri" panose="020F0502020204030204" pitchFamily="34" charset="0"/>
                        <a:cs typeface="Arial" panose="020B0604020202020204" pitchFamily="34" charset="0"/>
                      </a:endParaRPr>
                    </a:p>
                  </a:txBody>
                  <a:tcPr marL="100401" marR="100401" marT="0" marB="0"/>
                </a:tc>
                <a:extLst>
                  <a:ext uri="{0D108BD9-81ED-4DB2-BD59-A6C34878D82A}">
                    <a16:rowId xmlns:a16="http://schemas.microsoft.com/office/drawing/2014/main" val="2569772098"/>
                  </a:ext>
                </a:extLst>
              </a:tr>
            </a:tbl>
          </a:graphicData>
        </a:graphic>
      </p:graphicFrame>
      <p:sp>
        <p:nvSpPr>
          <p:cNvPr id="6" name="TextBox 5">
            <a:extLst>
              <a:ext uri="{FF2B5EF4-FFF2-40B4-BE49-F238E27FC236}">
                <a16:creationId xmlns:a16="http://schemas.microsoft.com/office/drawing/2014/main" id="{750B51F6-7343-456E-AF25-14930E8A2284}"/>
              </a:ext>
            </a:extLst>
          </p:cNvPr>
          <p:cNvSpPr txBox="1"/>
          <p:nvPr/>
        </p:nvSpPr>
        <p:spPr>
          <a:xfrm>
            <a:off x="11650133" y="6404798"/>
            <a:ext cx="451555" cy="369332"/>
          </a:xfrm>
          <a:prstGeom prst="rect">
            <a:avLst/>
          </a:prstGeom>
          <a:noFill/>
        </p:spPr>
        <p:txBody>
          <a:bodyPr wrap="square" rtlCol="0">
            <a:spAutoFit/>
          </a:bodyPr>
          <a:lstStyle/>
          <a:p>
            <a:r>
              <a:rPr lang="fr-FR" dirty="0"/>
              <a:t>20</a:t>
            </a:r>
          </a:p>
        </p:txBody>
      </p:sp>
    </p:spTree>
    <p:extLst>
      <p:ext uri="{BB962C8B-B14F-4D97-AF65-F5344CB8AC3E}">
        <p14:creationId xmlns:p14="http://schemas.microsoft.com/office/powerpoint/2010/main" val="21099796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608B14DE-72D5-42C7-B25C-60BC087AC223}"/>
              </a:ext>
            </a:extLst>
          </p:cNvPr>
          <p:cNvSpPr/>
          <p:nvPr/>
        </p:nvSpPr>
        <p:spPr>
          <a:xfrm>
            <a:off x="380788" y="620890"/>
            <a:ext cx="9293790" cy="5610578"/>
          </a:xfrm>
          <a:prstGeom prst="ellipse">
            <a:avLst/>
          </a:prstGeom>
          <a:solidFill>
            <a:schemeClr val="accent1">
              <a:lumMod val="40000"/>
              <a:lumOff val="60000"/>
            </a:schemeClr>
          </a:soli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indent="0" algn="ctr" defTabSz="914400" eaLnBrk="1" fontAlgn="auto" latinLnBrk="0" hangingPunct="1">
              <a:lnSpc>
                <a:spcPct val="100000"/>
              </a:lnSpc>
              <a:spcBef>
                <a:spcPts val="0"/>
              </a:spcBef>
              <a:spcAft>
                <a:spcPts val="0"/>
              </a:spcAft>
              <a:buClrTx/>
              <a:buSzTx/>
              <a:buFontTx/>
              <a:buNone/>
              <a:tabLst/>
            </a:pPr>
            <a:endParaRPr kumimoji="0" lang="fr-FR" sz="2000" b="1" i="0" u="none" strike="noStrike" kern="0" cap="none" spc="0" normalizeH="0" baseline="0" noProof="0" dirty="0">
              <a:ln>
                <a:noFill/>
              </a:ln>
              <a:solidFill>
                <a:prstClr val="white"/>
              </a:solidFill>
              <a:effectLst/>
              <a:uLnTx/>
              <a:uFillTx/>
              <a:latin typeface="Segoe UI"/>
              <a:ea typeface="+mn-ea"/>
              <a:cs typeface="+mn-cs"/>
            </a:endParaRPr>
          </a:p>
        </p:txBody>
      </p:sp>
      <p:pic>
        <p:nvPicPr>
          <p:cNvPr id="5" name="Picture 4">
            <a:extLst>
              <a:ext uri="{FF2B5EF4-FFF2-40B4-BE49-F238E27FC236}">
                <a16:creationId xmlns:a16="http://schemas.microsoft.com/office/drawing/2014/main" id="{139D5577-9913-498F-AA2A-07002F1B39E0}"/>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914" b="99522" l="1444" r="89892"/>
                    </a14:imgEffect>
                  </a14:imgLayer>
                </a14:imgProps>
              </a:ext>
              <a:ext uri="{28A0092B-C50C-407E-A947-70E740481C1C}">
                <a14:useLocalDpi xmlns:a14="http://schemas.microsoft.com/office/drawing/2010/main" val="0"/>
              </a:ext>
            </a:extLst>
          </a:blip>
          <a:stretch>
            <a:fillRect/>
          </a:stretch>
        </p:blipFill>
        <p:spPr>
          <a:xfrm>
            <a:off x="8782756" y="2347241"/>
            <a:ext cx="2827162" cy="4266259"/>
          </a:xfrm>
          <a:prstGeom prst="rect">
            <a:avLst/>
          </a:prstGeom>
        </p:spPr>
      </p:pic>
      <p:sp>
        <p:nvSpPr>
          <p:cNvPr id="7" name="TextBox 6">
            <a:extLst>
              <a:ext uri="{FF2B5EF4-FFF2-40B4-BE49-F238E27FC236}">
                <a16:creationId xmlns:a16="http://schemas.microsoft.com/office/drawing/2014/main" id="{93A334B7-07CD-4F81-8A08-BA57F0DCDDAA}"/>
              </a:ext>
            </a:extLst>
          </p:cNvPr>
          <p:cNvSpPr txBox="1"/>
          <p:nvPr/>
        </p:nvSpPr>
        <p:spPr>
          <a:xfrm>
            <a:off x="1691757" y="2912533"/>
            <a:ext cx="6591253" cy="830997"/>
          </a:xfrm>
          <a:prstGeom prst="rect">
            <a:avLst/>
          </a:prstGeom>
          <a:noFill/>
        </p:spPr>
        <p:txBody>
          <a:bodyPr wrap="square" rtlCol="0">
            <a:spAutoFit/>
          </a:bodyPr>
          <a:lstStyle/>
          <a:p>
            <a:r>
              <a:rPr lang="fr-FR" sz="4800" b="1" dirty="0">
                <a:solidFill>
                  <a:srgbClr val="06427B"/>
                </a:solidFill>
                <a:latin typeface="Adobe Gothic Std B" panose="020B0800000000000000" pitchFamily="34" charset="-128"/>
                <a:ea typeface="Adobe Gothic Std B" panose="020B0800000000000000" pitchFamily="34" charset="-128"/>
                <a:cs typeface="Segoe UI" panose="020B0502040204020203" pitchFamily="34" charset="0"/>
              </a:rPr>
              <a:t>Avenir du CloudSim ?</a:t>
            </a:r>
          </a:p>
        </p:txBody>
      </p:sp>
      <p:sp>
        <p:nvSpPr>
          <p:cNvPr id="6" name="TextBox 5">
            <a:extLst>
              <a:ext uri="{FF2B5EF4-FFF2-40B4-BE49-F238E27FC236}">
                <a16:creationId xmlns:a16="http://schemas.microsoft.com/office/drawing/2014/main" id="{0AFC6A43-77F9-438C-AC25-77D5468F1967}"/>
              </a:ext>
            </a:extLst>
          </p:cNvPr>
          <p:cNvSpPr txBox="1"/>
          <p:nvPr/>
        </p:nvSpPr>
        <p:spPr>
          <a:xfrm>
            <a:off x="11650133" y="6404798"/>
            <a:ext cx="451555" cy="369332"/>
          </a:xfrm>
          <a:prstGeom prst="rect">
            <a:avLst/>
          </a:prstGeom>
          <a:noFill/>
        </p:spPr>
        <p:txBody>
          <a:bodyPr wrap="square" rtlCol="0">
            <a:spAutoFit/>
          </a:bodyPr>
          <a:lstStyle/>
          <a:p>
            <a:r>
              <a:rPr lang="fr-FR" dirty="0"/>
              <a:t>21</a:t>
            </a:r>
          </a:p>
        </p:txBody>
      </p:sp>
    </p:spTree>
    <p:extLst>
      <p:ext uri="{BB962C8B-B14F-4D97-AF65-F5344CB8AC3E}">
        <p14:creationId xmlns:p14="http://schemas.microsoft.com/office/powerpoint/2010/main" val="35165834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1632158C-E692-4CFF-BE35-F650AF71F488}"/>
              </a:ext>
            </a:extLst>
          </p:cNvPr>
          <p:cNvSpPr>
            <a:spLocks noGrp="1"/>
          </p:cNvSpPr>
          <p:nvPr>
            <p:ph type="title"/>
          </p:nvPr>
        </p:nvSpPr>
        <p:spPr>
          <a:xfrm>
            <a:off x="6753171" y="3280173"/>
            <a:ext cx="4408987" cy="1123554"/>
          </a:xfrm>
        </p:spPr>
        <p:txBody>
          <a:bodyPr/>
          <a:lstStyle/>
          <a:p>
            <a:r>
              <a:rPr lang="fr-FR" sz="3200" dirty="0"/>
              <a:t>Conclusion</a:t>
            </a:r>
            <a:br>
              <a:rPr lang="fr-FR" dirty="0"/>
            </a:br>
            <a:endParaRPr lang="fr-FR" dirty="0"/>
          </a:p>
        </p:txBody>
      </p:sp>
      <p:sp>
        <p:nvSpPr>
          <p:cNvPr id="4" name="Espace réservé du texte 3">
            <a:extLst>
              <a:ext uri="{FF2B5EF4-FFF2-40B4-BE49-F238E27FC236}">
                <a16:creationId xmlns:a16="http://schemas.microsoft.com/office/drawing/2014/main" id="{D29E532B-4F28-4582-8C64-FDEEE2AFB014}"/>
              </a:ext>
            </a:extLst>
          </p:cNvPr>
          <p:cNvSpPr>
            <a:spLocks noGrp="1"/>
          </p:cNvSpPr>
          <p:nvPr>
            <p:ph type="body" sz="quarter" idx="23"/>
          </p:nvPr>
        </p:nvSpPr>
        <p:spPr/>
        <p:txBody>
          <a:bodyPr/>
          <a:lstStyle/>
          <a:p>
            <a:r>
              <a:rPr lang="fr-FR" dirty="0"/>
              <a:t>04</a:t>
            </a:r>
          </a:p>
        </p:txBody>
      </p:sp>
      <p:sp>
        <p:nvSpPr>
          <p:cNvPr id="5" name="TextBox 4">
            <a:extLst>
              <a:ext uri="{FF2B5EF4-FFF2-40B4-BE49-F238E27FC236}">
                <a16:creationId xmlns:a16="http://schemas.microsoft.com/office/drawing/2014/main" id="{60BEE4CB-635E-4198-9941-AABC965E0B27}"/>
              </a:ext>
            </a:extLst>
          </p:cNvPr>
          <p:cNvSpPr txBox="1"/>
          <p:nvPr/>
        </p:nvSpPr>
        <p:spPr>
          <a:xfrm>
            <a:off x="11650133" y="6404798"/>
            <a:ext cx="451555" cy="369332"/>
          </a:xfrm>
          <a:prstGeom prst="rect">
            <a:avLst/>
          </a:prstGeom>
          <a:noFill/>
        </p:spPr>
        <p:txBody>
          <a:bodyPr wrap="square" rtlCol="0">
            <a:spAutoFit/>
          </a:bodyPr>
          <a:lstStyle/>
          <a:p>
            <a:r>
              <a:rPr lang="fr-FR" dirty="0"/>
              <a:t>22</a:t>
            </a:r>
          </a:p>
        </p:txBody>
      </p:sp>
    </p:spTree>
    <p:extLst>
      <p:ext uri="{BB962C8B-B14F-4D97-AF65-F5344CB8AC3E}">
        <p14:creationId xmlns:p14="http://schemas.microsoft.com/office/powerpoint/2010/main" val="32238535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Rectangle 71">
            <a:extLst>
              <a:ext uri="{FF2B5EF4-FFF2-40B4-BE49-F238E27FC236}">
                <a16:creationId xmlns:a16="http://schemas.microsoft.com/office/drawing/2014/main" id="{35555856-9970-4BC3-9AA9-6A917F53AF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421721"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4" name="Picture 73">
            <a:extLst>
              <a:ext uri="{FF2B5EF4-FFF2-40B4-BE49-F238E27FC236}">
                <a16:creationId xmlns:a16="http://schemas.microsoft.com/office/drawing/2014/main" id="{7F487851-BFAF-46D8-A1ED-50CAD6E46F5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5" name="Title 64">
            <a:extLst>
              <a:ext uri="{FF2B5EF4-FFF2-40B4-BE49-F238E27FC236}">
                <a16:creationId xmlns:a16="http://schemas.microsoft.com/office/drawing/2014/main" id="{F7B4CEBB-CE1C-4870-AC51-A1725F5A6A0E}"/>
              </a:ext>
            </a:extLst>
          </p:cNvPr>
          <p:cNvSpPr>
            <a:spLocks noGrp="1"/>
          </p:cNvSpPr>
          <p:nvPr>
            <p:ph type="title"/>
          </p:nvPr>
        </p:nvSpPr>
        <p:spPr>
          <a:xfrm>
            <a:off x="6762191" y="2780442"/>
            <a:ext cx="4805996" cy="1297115"/>
          </a:xfrm>
        </p:spPr>
        <p:txBody>
          <a:bodyPr vert="horz" lIns="91440" tIns="45720" rIns="91440" bIns="45720" rtlCol="0" anchor="t">
            <a:normAutofit/>
          </a:bodyPr>
          <a:lstStyle/>
          <a:p>
            <a:r>
              <a:rPr lang="en-US" sz="4100" kern="1200" dirty="0">
                <a:solidFill>
                  <a:srgbClr val="000000"/>
                </a:solidFill>
                <a:latin typeface="+mj-lt"/>
                <a:ea typeface="+mj-ea"/>
                <a:cs typeface="+mj-cs"/>
              </a:rPr>
              <a:t>Merci pour votre attention</a:t>
            </a:r>
          </a:p>
        </p:txBody>
      </p:sp>
      <p:sp>
        <p:nvSpPr>
          <p:cNvPr id="76" name="Freeform 50">
            <a:extLst>
              <a:ext uri="{FF2B5EF4-FFF2-40B4-BE49-F238E27FC236}">
                <a16:creationId xmlns:a16="http://schemas.microsoft.com/office/drawing/2014/main" id="{13722DD7-BA73-4776-93A3-94491FEF72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81159"/>
            <a:ext cx="5464879" cy="6276841"/>
          </a:xfrm>
          <a:custGeom>
            <a:avLst/>
            <a:gdLst>
              <a:gd name="connsiteX0" fmla="*/ 3299930 w 5464879"/>
              <a:gd name="connsiteY0" fmla="*/ 0 h 6276841"/>
              <a:gd name="connsiteX1" fmla="*/ 5398992 w 5464879"/>
              <a:gd name="connsiteY1" fmla="*/ 753544 h 6276841"/>
              <a:gd name="connsiteX2" fmla="*/ 5464879 w 5464879"/>
              <a:gd name="connsiteY2" fmla="*/ 813426 h 6276841"/>
              <a:gd name="connsiteX3" fmla="*/ 5464879 w 5464879"/>
              <a:gd name="connsiteY3" fmla="*/ 5786434 h 6276841"/>
              <a:gd name="connsiteX4" fmla="*/ 5398992 w 5464879"/>
              <a:gd name="connsiteY4" fmla="*/ 5846317 h 6276841"/>
              <a:gd name="connsiteX5" fmla="*/ 4872873 w 5464879"/>
              <a:gd name="connsiteY5" fmla="*/ 6201577 h 6276841"/>
              <a:gd name="connsiteX6" fmla="*/ 4716632 w 5464879"/>
              <a:gd name="connsiteY6" fmla="*/ 6276841 h 6276841"/>
              <a:gd name="connsiteX7" fmla="*/ 1883227 w 5464879"/>
              <a:gd name="connsiteY7" fmla="*/ 6276841 h 6276841"/>
              <a:gd name="connsiteX8" fmla="*/ 1726987 w 5464879"/>
              <a:gd name="connsiteY8" fmla="*/ 6201577 h 6276841"/>
              <a:gd name="connsiteX9" fmla="*/ 0 w 5464879"/>
              <a:gd name="connsiteY9" fmla="*/ 3299930 h 6276841"/>
              <a:gd name="connsiteX10" fmla="*/ 3299930 w 5464879"/>
              <a:gd name="connsiteY10" fmla="*/ 0 h 6276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64879" h="6276841">
                <a:moveTo>
                  <a:pt x="3299930" y="0"/>
                </a:moveTo>
                <a:cubicBezTo>
                  <a:pt x="4097274" y="0"/>
                  <a:pt x="4828569" y="282789"/>
                  <a:pt x="5398992" y="753544"/>
                </a:cubicBezTo>
                <a:lnTo>
                  <a:pt x="5464879" y="813426"/>
                </a:lnTo>
                <a:lnTo>
                  <a:pt x="5464879" y="5786434"/>
                </a:lnTo>
                <a:lnTo>
                  <a:pt x="5398992" y="5846317"/>
                </a:lnTo>
                <a:cubicBezTo>
                  <a:pt x="5236014" y="5980818"/>
                  <a:pt x="5059904" y="6099975"/>
                  <a:pt x="4872873" y="6201577"/>
                </a:cubicBezTo>
                <a:lnTo>
                  <a:pt x="4716632" y="6276841"/>
                </a:lnTo>
                <a:lnTo>
                  <a:pt x="1883227" y="6276841"/>
                </a:lnTo>
                <a:lnTo>
                  <a:pt x="1726987" y="6201577"/>
                </a:lnTo>
                <a:cubicBezTo>
                  <a:pt x="698316" y="5642769"/>
                  <a:pt x="0" y="4552900"/>
                  <a:pt x="0" y="3299930"/>
                </a:cubicBezTo>
                <a:cubicBezTo>
                  <a:pt x="0" y="1477429"/>
                  <a:pt x="1477429" y="0"/>
                  <a:pt x="3299930"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75000"/>
                  </a:schemeClr>
                </a:gs>
                <a:gs pos="100000">
                  <a:schemeClr val="bg2">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69" name="Graphic 68" descr="Smiling Face with No Fill">
            <a:extLst>
              <a:ext uri="{FF2B5EF4-FFF2-40B4-BE49-F238E27FC236}">
                <a16:creationId xmlns:a16="http://schemas.microsoft.com/office/drawing/2014/main" id="{27178D9F-0976-4D63-8CFA-0B10DFA5935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40470" y="1815320"/>
            <a:ext cx="4141760" cy="4141760"/>
          </a:xfrm>
          <a:custGeom>
            <a:avLst/>
            <a:gdLst/>
            <a:ahLst/>
            <a:cxnLst/>
            <a:rect l="l" t="t" r="r" b="b"/>
            <a:pathLst>
              <a:path w="4141760" h="4377846">
                <a:moveTo>
                  <a:pt x="0" y="0"/>
                </a:moveTo>
                <a:lnTo>
                  <a:pt x="4141760" y="0"/>
                </a:lnTo>
                <a:lnTo>
                  <a:pt x="4141760" y="4377846"/>
                </a:lnTo>
                <a:lnTo>
                  <a:pt x="0" y="4377846"/>
                </a:lnTo>
                <a:close/>
              </a:path>
            </a:pathLst>
          </a:custGeom>
        </p:spPr>
      </p:pic>
      <p:sp>
        <p:nvSpPr>
          <p:cNvPr id="7" name="TextBox 6">
            <a:extLst>
              <a:ext uri="{FF2B5EF4-FFF2-40B4-BE49-F238E27FC236}">
                <a16:creationId xmlns:a16="http://schemas.microsoft.com/office/drawing/2014/main" id="{9BF90010-78A1-4C8E-ABDE-BF3B4C8C8FF5}"/>
              </a:ext>
            </a:extLst>
          </p:cNvPr>
          <p:cNvSpPr txBox="1"/>
          <p:nvPr/>
        </p:nvSpPr>
        <p:spPr>
          <a:xfrm>
            <a:off x="11650133" y="6404798"/>
            <a:ext cx="451555" cy="369332"/>
          </a:xfrm>
          <a:prstGeom prst="rect">
            <a:avLst/>
          </a:prstGeom>
          <a:noFill/>
        </p:spPr>
        <p:txBody>
          <a:bodyPr wrap="square" rtlCol="0">
            <a:spAutoFit/>
          </a:bodyPr>
          <a:lstStyle/>
          <a:p>
            <a:r>
              <a:rPr lang="fr-FR" dirty="0"/>
              <a:t>23</a:t>
            </a:r>
          </a:p>
        </p:txBody>
      </p:sp>
    </p:spTree>
    <p:extLst>
      <p:ext uri="{BB962C8B-B14F-4D97-AF65-F5344CB8AC3E}">
        <p14:creationId xmlns:p14="http://schemas.microsoft.com/office/powerpoint/2010/main" val="11160580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a:extLst>
              <a:ext uri="{FF2B5EF4-FFF2-40B4-BE49-F238E27FC236}">
                <a16:creationId xmlns:a16="http://schemas.microsoft.com/office/drawing/2014/main" id="{A79F28B3-DB1A-4A0E-87F7-9791D42EC641}"/>
              </a:ext>
            </a:extLst>
          </p:cNvPr>
          <p:cNvSpPr>
            <a:spLocks noGrp="1"/>
          </p:cNvSpPr>
          <p:nvPr>
            <p:ph type="title"/>
          </p:nvPr>
        </p:nvSpPr>
        <p:spPr>
          <a:xfrm>
            <a:off x="6970213" y="3025472"/>
            <a:ext cx="3726712" cy="1511353"/>
          </a:xfrm>
        </p:spPr>
        <p:txBody>
          <a:bodyPr/>
          <a:lstStyle/>
          <a:p>
            <a:r>
              <a:rPr lang="fr-FR" sz="3000" dirty="0">
                <a:latin typeface="Rockwell" panose="02060603020205020403" pitchFamily="18" charset="0"/>
              </a:rPr>
              <a:t>Etat de l’art sur le Cloud Computing</a:t>
            </a:r>
            <a:br>
              <a:rPr lang="en-ID" dirty="0">
                <a:latin typeface="Rockwell" panose="02060603020205020403" pitchFamily="18" charset="0"/>
              </a:rPr>
            </a:br>
            <a:endParaRPr lang="en-ID" dirty="0"/>
          </a:p>
        </p:txBody>
      </p:sp>
      <p:sp>
        <p:nvSpPr>
          <p:cNvPr id="28" name="Text Placeholder 27">
            <a:extLst>
              <a:ext uri="{FF2B5EF4-FFF2-40B4-BE49-F238E27FC236}">
                <a16:creationId xmlns:a16="http://schemas.microsoft.com/office/drawing/2014/main" id="{FD58138A-841A-471B-ADFE-0660DC5FBCA2}"/>
              </a:ext>
            </a:extLst>
          </p:cNvPr>
          <p:cNvSpPr>
            <a:spLocks noGrp="1"/>
          </p:cNvSpPr>
          <p:nvPr>
            <p:ph type="body" sz="quarter" idx="23"/>
          </p:nvPr>
        </p:nvSpPr>
        <p:spPr/>
        <p:txBody>
          <a:bodyPr/>
          <a:lstStyle/>
          <a:p>
            <a:r>
              <a:rPr lang="en-US" dirty="0"/>
              <a:t>01</a:t>
            </a:r>
            <a:endParaRPr lang="en-ID" dirty="0"/>
          </a:p>
        </p:txBody>
      </p:sp>
      <p:sp>
        <p:nvSpPr>
          <p:cNvPr id="4" name="TextBox 3">
            <a:extLst>
              <a:ext uri="{FF2B5EF4-FFF2-40B4-BE49-F238E27FC236}">
                <a16:creationId xmlns:a16="http://schemas.microsoft.com/office/drawing/2014/main" id="{588D754B-AFF6-43C0-83B6-A2BE740AD2F7}"/>
              </a:ext>
            </a:extLst>
          </p:cNvPr>
          <p:cNvSpPr txBox="1"/>
          <p:nvPr/>
        </p:nvSpPr>
        <p:spPr>
          <a:xfrm>
            <a:off x="11650133" y="6404798"/>
            <a:ext cx="451555" cy="369332"/>
          </a:xfrm>
          <a:prstGeom prst="rect">
            <a:avLst/>
          </a:prstGeom>
          <a:noFill/>
        </p:spPr>
        <p:txBody>
          <a:bodyPr wrap="square" rtlCol="0">
            <a:spAutoFit/>
          </a:bodyPr>
          <a:lstStyle/>
          <a:p>
            <a:r>
              <a:rPr lang="fr-FR" dirty="0"/>
              <a:t>2</a:t>
            </a:r>
          </a:p>
        </p:txBody>
      </p:sp>
    </p:spTree>
    <p:extLst>
      <p:ext uri="{BB962C8B-B14F-4D97-AF65-F5344CB8AC3E}">
        <p14:creationId xmlns:p14="http://schemas.microsoft.com/office/powerpoint/2010/main" val="1733773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id="{C1B2C5E7-E792-4874-A4BF-C64203A6079A}"/>
              </a:ext>
            </a:extLst>
          </p:cNvPr>
          <p:cNvSpPr>
            <a:spLocks noGrp="1"/>
          </p:cNvSpPr>
          <p:nvPr>
            <p:ph type="title"/>
          </p:nvPr>
        </p:nvSpPr>
        <p:spPr>
          <a:xfrm>
            <a:off x="6085266" y="2333551"/>
            <a:ext cx="5268534" cy="2767081"/>
          </a:xfrm>
        </p:spPr>
        <p:txBody>
          <a:bodyPr/>
          <a:lstStyle/>
          <a:p>
            <a:pPr>
              <a:lnSpc>
                <a:spcPct val="100000"/>
              </a:lnSpc>
            </a:pPr>
            <a:r>
              <a:rPr lang="en-US" sz="2800" dirty="0"/>
              <a:t>” </a:t>
            </a:r>
            <a:r>
              <a:rPr lang="fr-FR" sz="2800" b="0" i="0" u="none" strike="noStrike" dirty="0"/>
              <a:t>Le Cloud Computing est un concept qui consiste à déporter sur des serveurs distants des traitements informatiques traditionnellement localisés sur le poste client de l’utilisateur. </a:t>
            </a:r>
            <a:r>
              <a:rPr lang="en-US" sz="2800" dirty="0"/>
              <a:t>”</a:t>
            </a:r>
            <a:endParaRPr lang="fr-FR" sz="2800" dirty="0"/>
          </a:p>
        </p:txBody>
      </p:sp>
      <p:sp>
        <p:nvSpPr>
          <p:cNvPr id="4" name="TextBox 3">
            <a:extLst>
              <a:ext uri="{FF2B5EF4-FFF2-40B4-BE49-F238E27FC236}">
                <a16:creationId xmlns:a16="http://schemas.microsoft.com/office/drawing/2014/main" id="{78782857-E96E-4204-9C1F-4060D22C0BC2}"/>
              </a:ext>
            </a:extLst>
          </p:cNvPr>
          <p:cNvSpPr txBox="1"/>
          <p:nvPr/>
        </p:nvSpPr>
        <p:spPr>
          <a:xfrm>
            <a:off x="11650133" y="6404798"/>
            <a:ext cx="451555" cy="369332"/>
          </a:xfrm>
          <a:prstGeom prst="rect">
            <a:avLst/>
          </a:prstGeom>
          <a:noFill/>
        </p:spPr>
        <p:txBody>
          <a:bodyPr wrap="square" rtlCol="0">
            <a:spAutoFit/>
          </a:bodyPr>
          <a:lstStyle/>
          <a:p>
            <a:r>
              <a:rPr lang="fr-FR" dirty="0"/>
              <a:t>3</a:t>
            </a:r>
          </a:p>
        </p:txBody>
      </p:sp>
    </p:spTree>
    <p:extLst>
      <p:ext uri="{BB962C8B-B14F-4D97-AF65-F5344CB8AC3E}">
        <p14:creationId xmlns:p14="http://schemas.microsoft.com/office/powerpoint/2010/main" val="19388326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Freeform: Shape 77">
            <a:extLst>
              <a:ext uri="{FF2B5EF4-FFF2-40B4-BE49-F238E27FC236}">
                <a16:creationId xmlns:a16="http://schemas.microsoft.com/office/drawing/2014/main" id="{795CE9B8-28C9-4684-85A5-C7A30B40F1B2}"/>
              </a:ext>
            </a:extLst>
          </p:cNvPr>
          <p:cNvSpPr/>
          <p:nvPr/>
        </p:nvSpPr>
        <p:spPr>
          <a:xfrm rot="9429409" flipH="1">
            <a:off x="4369100" y="5753968"/>
            <a:ext cx="3180295" cy="1676271"/>
          </a:xfrm>
          <a:custGeom>
            <a:avLst/>
            <a:gdLst>
              <a:gd name="connsiteX0" fmla="*/ 2780550 w 3180295"/>
              <a:gd name="connsiteY0" fmla="*/ 1028008 h 1676271"/>
              <a:gd name="connsiteX1" fmla="*/ 3111179 w 3180295"/>
              <a:gd name="connsiteY1" fmla="*/ 758580 h 1676271"/>
              <a:gd name="connsiteX2" fmla="*/ 3123234 w 3180295"/>
              <a:gd name="connsiteY2" fmla="*/ 238986 h 1676271"/>
              <a:gd name="connsiteX3" fmla="*/ 2941761 w 3180295"/>
              <a:gd name="connsiteY3" fmla="*/ 28351 h 1676271"/>
              <a:gd name="connsiteX4" fmla="*/ 2894862 w 3180295"/>
              <a:gd name="connsiteY4" fmla="*/ 0 h 1676271"/>
              <a:gd name="connsiteX5" fmla="*/ 0 w 3180295"/>
              <a:gd name="connsiteY5" fmla="*/ 1219457 h 1676271"/>
              <a:gd name="connsiteX6" fmla="*/ 80144 w 3180295"/>
              <a:gd name="connsiteY6" fmla="*/ 1352732 h 1676271"/>
              <a:gd name="connsiteX7" fmla="*/ 385112 w 3180295"/>
              <a:gd name="connsiteY7" fmla="*/ 1613019 h 1676271"/>
              <a:gd name="connsiteX8" fmla="*/ 1156066 w 3180295"/>
              <a:gd name="connsiteY8" fmla="*/ 1505122 h 1676271"/>
              <a:gd name="connsiteX9" fmla="*/ 1543653 w 3180295"/>
              <a:gd name="connsiteY9" fmla="*/ 1111506 h 1676271"/>
              <a:gd name="connsiteX10" fmla="*/ 2033711 w 3180295"/>
              <a:gd name="connsiteY10" fmla="*/ 886369 h 1676271"/>
              <a:gd name="connsiteX11" fmla="*/ 2644327 w 3180295"/>
              <a:gd name="connsiteY11" fmla="*/ 1056654 h 1676271"/>
              <a:gd name="connsiteX12" fmla="*/ 2780550 w 3180295"/>
              <a:gd name="connsiteY12" fmla="*/ 1028008 h 1676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80295" h="1676271">
                <a:moveTo>
                  <a:pt x="2780550" y="1028008"/>
                </a:moveTo>
                <a:cubicBezTo>
                  <a:pt x="2917122" y="977784"/>
                  <a:pt x="3047888" y="869115"/>
                  <a:pt x="3111179" y="758580"/>
                </a:cubicBezTo>
                <a:cubicBezTo>
                  <a:pt x="3196474" y="609693"/>
                  <a:pt x="3205514" y="407764"/>
                  <a:pt x="3123234" y="238986"/>
                </a:cubicBezTo>
                <a:cubicBezTo>
                  <a:pt x="3082095" y="154747"/>
                  <a:pt x="3017674" y="81208"/>
                  <a:pt x="2941761" y="28351"/>
                </a:cubicBezTo>
                <a:lnTo>
                  <a:pt x="2894862" y="0"/>
                </a:lnTo>
                <a:lnTo>
                  <a:pt x="0" y="1219457"/>
                </a:lnTo>
                <a:lnTo>
                  <a:pt x="80144" y="1352732"/>
                </a:lnTo>
                <a:cubicBezTo>
                  <a:pt x="161933" y="1463605"/>
                  <a:pt x="264255" y="1556056"/>
                  <a:pt x="385112" y="1613019"/>
                </a:cubicBezTo>
                <a:cubicBezTo>
                  <a:pt x="646116" y="1735985"/>
                  <a:pt x="945696" y="1668776"/>
                  <a:pt x="1156066" y="1505122"/>
                </a:cubicBezTo>
                <a:cubicBezTo>
                  <a:pt x="1301035" y="1392401"/>
                  <a:pt x="1411343" y="1239598"/>
                  <a:pt x="1543653" y="1111506"/>
                </a:cubicBezTo>
                <a:cubicBezTo>
                  <a:pt x="1675964" y="983417"/>
                  <a:pt x="1843536" y="877025"/>
                  <a:pt x="2033711" y="886369"/>
                </a:cubicBezTo>
                <a:cubicBezTo>
                  <a:pt x="2241069" y="896919"/>
                  <a:pt x="2439684" y="1064189"/>
                  <a:pt x="2644327" y="1056654"/>
                </a:cubicBezTo>
                <a:cubicBezTo>
                  <a:pt x="2688857" y="1054996"/>
                  <a:pt x="2735026" y="1044749"/>
                  <a:pt x="2780550" y="1028008"/>
                </a:cubicBezTo>
                <a:close/>
              </a:path>
            </a:pathLst>
          </a:custGeom>
          <a:gradFill flip="none" rotWithShape="1">
            <a:gsLst>
              <a:gs pos="23000">
                <a:srgbClr val="EF3F41"/>
              </a:gs>
              <a:gs pos="100000">
                <a:srgbClr val="FF1D1D"/>
              </a:gs>
            </a:gsLst>
            <a:lin ang="14400000" scaled="0"/>
            <a:tileRect/>
          </a:gradFill>
          <a:ln w="12700" cap="flat" cmpd="sng" algn="ctr">
            <a:noFill/>
            <a:prstDash val="solid"/>
            <a:miter lim="800000"/>
          </a:ln>
          <a:effectLst>
            <a:outerShdw blurRad="355600" sx="102000" sy="102000" algn="ctr" rotWithShape="0">
              <a:prstClr val="black">
                <a:alpha val="19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sz="3600" b="1">
              <a:solidFill>
                <a:schemeClr val="bg1"/>
              </a:solidFill>
              <a:latin typeface="Segoe UI" panose="020B0502040204020203" pitchFamily="34" charset="0"/>
              <a:ea typeface="Verdana" panose="020B0604030504040204" pitchFamily="34" charset="0"/>
              <a:cs typeface="Segoe UI" panose="020B0502040204020203" pitchFamily="34" charset="0"/>
            </a:endParaRPr>
          </a:p>
        </p:txBody>
      </p:sp>
      <p:sp>
        <p:nvSpPr>
          <p:cNvPr id="2" name="Title 1">
            <a:extLst>
              <a:ext uri="{FF2B5EF4-FFF2-40B4-BE49-F238E27FC236}">
                <a16:creationId xmlns:a16="http://schemas.microsoft.com/office/drawing/2014/main" id="{48CC811B-A888-47CC-A838-2B688FC38BA9}"/>
              </a:ext>
            </a:extLst>
          </p:cNvPr>
          <p:cNvSpPr>
            <a:spLocks noGrp="1"/>
          </p:cNvSpPr>
          <p:nvPr>
            <p:ph type="title"/>
          </p:nvPr>
        </p:nvSpPr>
        <p:spPr>
          <a:xfrm>
            <a:off x="1447265" y="632224"/>
            <a:ext cx="9297471" cy="680356"/>
          </a:xfrm>
        </p:spPr>
        <p:txBody>
          <a:bodyPr/>
          <a:lstStyle/>
          <a:p>
            <a:r>
              <a:rPr lang="fr-FR" dirty="0"/>
              <a:t>Caractéristiques</a:t>
            </a:r>
            <a:r>
              <a:rPr lang="en-ID" dirty="0"/>
              <a:t> du Cloud Computing</a:t>
            </a:r>
          </a:p>
        </p:txBody>
      </p:sp>
      <p:sp>
        <p:nvSpPr>
          <p:cNvPr id="13" name="Text Placeholder 12">
            <a:extLst>
              <a:ext uri="{FF2B5EF4-FFF2-40B4-BE49-F238E27FC236}">
                <a16:creationId xmlns:a16="http://schemas.microsoft.com/office/drawing/2014/main" id="{90FF7A0C-0591-4170-9F78-C1B254684393}"/>
              </a:ext>
            </a:extLst>
          </p:cNvPr>
          <p:cNvSpPr>
            <a:spLocks noGrp="1"/>
          </p:cNvSpPr>
          <p:nvPr>
            <p:ph type="body" idx="1"/>
          </p:nvPr>
        </p:nvSpPr>
        <p:spPr>
          <a:xfrm>
            <a:off x="9536016" y="2835342"/>
            <a:ext cx="2499679" cy="589477"/>
          </a:xfrm>
        </p:spPr>
        <p:txBody>
          <a:bodyPr/>
          <a:lstStyle/>
          <a:p>
            <a:pPr algn="ctr"/>
            <a:r>
              <a:rPr lang="fr-FR" dirty="0"/>
              <a:t>5- Paiement et facturation à l'usage</a:t>
            </a:r>
            <a:endParaRPr lang="en-ID" dirty="0"/>
          </a:p>
        </p:txBody>
      </p:sp>
      <p:sp>
        <p:nvSpPr>
          <p:cNvPr id="20" name="Text Placeholder 19">
            <a:extLst>
              <a:ext uri="{FF2B5EF4-FFF2-40B4-BE49-F238E27FC236}">
                <a16:creationId xmlns:a16="http://schemas.microsoft.com/office/drawing/2014/main" id="{9DF43B9F-993A-4B2F-89B2-F7A263B7AD76}"/>
              </a:ext>
            </a:extLst>
          </p:cNvPr>
          <p:cNvSpPr>
            <a:spLocks noGrp="1"/>
          </p:cNvSpPr>
          <p:nvPr>
            <p:ph type="body" idx="15"/>
          </p:nvPr>
        </p:nvSpPr>
        <p:spPr>
          <a:xfrm>
            <a:off x="309728" y="2795781"/>
            <a:ext cx="2616453" cy="589477"/>
          </a:xfrm>
        </p:spPr>
        <p:txBody>
          <a:bodyPr/>
          <a:lstStyle/>
          <a:p>
            <a:pPr algn="ctr"/>
            <a:r>
              <a:rPr lang="fr-FR" dirty="0"/>
              <a:t>1- Libre-service à la demande et à distance</a:t>
            </a:r>
            <a:endParaRPr lang="en-ID" dirty="0"/>
          </a:p>
        </p:txBody>
      </p:sp>
      <p:sp>
        <p:nvSpPr>
          <p:cNvPr id="22" name="Text Placeholder 21">
            <a:extLst>
              <a:ext uri="{FF2B5EF4-FFF2-40B4-BE49-F238E27FC236}">
                <a16:creationId xmlns:a16="http://schemas.microsoft.com/office/drawing/2014/main" id="{B294C599-485E-4D3B-B659-9E9A8304D84E}"/>
              </a:ext>
            </a:extLst>
          </p:cNvPr>
          <p:cNvSpPr>
            <a:spLocks noGrp="1"/>
          </p:cNvSpPr>
          <p:nvPr>
            <p:ph type="body" idx="17"/>
          </p:nvPr>
        </p:nvSpPr>
        <p:spPr>
          <a:xfrm>
            <a:off x="2512335" y="4984527"/>
            <a:ext cx="1880919" cy="340178"/>
          </a:xfrm>
        </p:spPr>
        <p:txBody>
          <a:bodyPr/>
          <a:lstStyle/>
          <a:p>
            <a:r>
              <a:rPr lang="en-ID" dirty="0"/>
              <a:t>2- Élasticité</a:t>
            </a:r>
          </a:p>
        </p:txBody>
      </p:sp>
      <p:sp>
        <p:nvSpPr>
          <p:cNvPr id="38" name="Text Placeholder 37">
            <a:extLst>
              <a:ext uri="{FF2B5EF4-FFF2-40B4-BE49-F238E27FC236}">
                <a16:creationId xmlns:a16="http://schemas.microsoft.com/office/drawing/2014/main" id="{6B062E23-5BB8-4055-B2B0-2CF62A253D10}"/>
              </a:ext>
            </a:extLst>
          </p:cNvPr>
          <p:cNvSpPr>
            <a:spLocks noGrp="1"/>
          </p:cNvSpPr>
          <p:nvPr>
            <p:ph type="body" idx="19"/>
          </p:nvPr>
        </p:nvSpPr>
        <p:spPr>
          <a:xfrm>
            <a:off x="7733254" y="4968087"/>
            <a:ext cx="1991410" cy="589477"/>
          </a:xfrm>
        </p:spPr>
        <p:txBody>
          <a:bodyPr/>
          <a:lstStyle/>
          <a:p>
            <a:pPr algn="ctr"/>
            <a:r>
              <a:rPr lang="en-US" dirty="0"/>
              <a:t>4- </a:t>
            </a:r>
            <a:r>
              <a:rPr lang="fr-FR" dirty="0"/>
              <a:t>Accès rapide via un réseau</a:t>
            </a:r>
            <a:endParaRPr lang="en-ID" dirty="0"/>
          </a:p>
        </p:txBody>
      </p:sp>
      <p:sp>
        <p:nvSpPr>
          <p:cNvPr id="40" name="Text Placeholder 39">
            <a:extLst>
              <a:ext uri="{FF2B5EF4-FFF2-40B4-BE49-F238E27FC236}">
                <a16:creationId xmlns:a16="http://schemas.microsoft.com/office/drawing/2014/main" id="{7DFA4F03-CDF8-4943-BAEA-85489FC24DF2}"/>
              </a:ext>
            </a:extLst>
          </p:cNvPr>
          <p:cNvSpPr>
            <a:spLocks noGrp="1"/>
          </p:cNvSpPr>
          <p:nvPr>
            <p:ph type="body" idx="21"/>
          </p:nvPr>
        </p:nvSpPr>
        <p:spPr>
          <a:xfrm>
            <a:off x="5071979" y="4984527"/>
            <a:ext cx="1991410" cy="340178"/>
          </a:xfrm>
        </p:spPr>
        <p:txBody>
          <a:bodyPr/>
          <a:lstStyle/>
          <a:p>
            <a:r>
              <a:rPr lang="en-US" dirty="0"/>
              <a:t>3- Mutualisation</a:t>
            </a:r>
            <a:endParaRPr lang="en-ID" dirty="0"/>
          </a:p>
        </p:txBody>
      </p:sp>
      <p:grpSp>
        <p:nvGrpSpPr>
          <p:cNvPr id="79" name="Group 78">
            <a:extLst>
              <a:ext uri="{FF2B5EF4-FFF2-40B4-BE49-F238E27FC236}">
                <a16:creationId xmlns:a16="http://schemas.microsoft.com/office/drawing/2014/main" id="{050499AF-FED8-4AEC-ADD7-8E47EC31EA96}"/>
              </a:ext>
            </a:extLst>
          </p:cNvPr>
          <p:cNvGrpSpPr/>
          <p:nvPr/>
        </p:nvGrpSpPr>
        <p:grpSpPr>
          <a:xfrm>
            <a:off x="3212931" y="1669335"/>
            <a:ext cx="683630" cy="935471"/>
            <a:chOff x="2813773" y="2573741"/>
            <a:chExt cx="352425" cy="482255"/>
          </a:xfrm>
        </p:grpSpPr>
        <p:pic>
          <p:nvPicPr>
            <p:cNvPr id="81" name="Graphic 80">
              <a:extLst>
                <a:ext uri="{FF2B5EF4-FFF2-40B4-BE49-F238E27FC236}">
                  <a16:creationId xmlns:a16="http://schemas.microsoft.com/office/drawing/2014/main" id="{6ECF7717-AA6F-42CF-90DC-9240658A11E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813773" y="2573741"/>
              <a:ext cx="352425" cy="447675"/>
            </a:xfrm>
            <a:prstGeom prst="rect">
              <a:avLst/>
            </a:prstGeom>
          </p:spPr>
        </p:pic>
        <p:grpSp>
          <p:nvGrpSpPr>
            <p:cNvPr id="83" name="Group 82">
              <a:extLst>
                <a:ext uri="{FF2B5EF4-FFF2-40B4-BE49-F238E27FC236}">
                  <a16:creationId xmlns:a16="http://schemas.microsoft.com/office/drawing/2014/main" id="{79D17502-BB87-4D4D-AD0C-60DBEE1D7408}"/>
                </a:ext>
              </a:extLst>
            </p:cNvPr>
            <p:cNvGrpSpPr/>
            <p:nvPr/>
          </p:nvGrpSpPr>
          <p:grpSpPr>
            <a:xfrm>
              <a:off x="2897117" y="2986837"/>
              <a:ext cx="138319" cy="69159"/>
              <a:chOff x="3391846" y="2414105"/>
              <a:chExt cx="359646" cy="359644"/>
            </a:xfrm>
          </p:grpSpPr>
          <p:sp>
            <p:nvSpPr>
              <p:cNvPr id="85" name="Oval 84">
                <a:extLst>
                  <a:ext uri="{FF2B5EF4-FFF2-40B4-BE49-F238E27FC236}">
                    <a16:creationId xmlns:a16="http://schemas.microsoft.com/office/drawing/2014/main" id="{36F84834-A811-4342-8483-6A9D125789EC}"/>
                  </a:ext>
                </a:extLst>
              </p:cNvPr>
              <p:cNvSpPr/>
              <p:nvPr/>
            </p:nvSpPr>
            <p:spPr>
              <a:xfrm>
                <a:off x="3478055" y="2500314"/>
                <a:ext cx="187228" cy="187226"/>
              </a:xfrm>
              <a:prstGeom prst="ellipse">
                <a:avLst/>
              </a:prstGeom>
              <a:solidFill>
                <a:srgbClr val="EEF5F9"/>
              </a:solidFill>
              <a:ln>
                <a:noFill/>
              </a:ln>
              <a:effectLst>
                <a:outerShdw blurRad="63500" sx="94000" sy="94000" algn="ctr" rotWithShape="0">
                  <a:schemeClr val="tx1">
                    <a:lumMod val="75000"/>
                    <a:lumOff val="25000"/>
                    <a:alpha val="6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a:p>
            </p:txBody>
          </p:sp>
          <p:sp>
            <p:nvSpPr>
              <p:cNvPr id="87" name="Oval 86">
                <a:extLst>
                  <a:ext uri="{FF2B5EF4-FFF2-40B4-BE49-F238E27FC236}">
                    <a16:creationId xmlns:a16="http://schemas.microsoft.com/office/drawing/2014/main" id="{70FB38F3-0D34-4866-BB79-8C2D17E43A57}"/>
                  </a:ext>
                </a:extLst>
              </p:cNvPr>
              <p:cNvSpPr/>
              <p:nvPr/>
            </p:nvSpPr>
            <p:spPr>
              <a:xfrm>
                <a:off x="3391846" y="2414105"/>
                <a:ext cx="359646" cy="359644"/>
              </a:xfrm>
              <a:prstGeom prst="ellipse">
                <a:avLst/>
              </a:prstGeom>
              <a:noFill/>
              <a:ln w="6350">
                <a:solidFill>
                  <a:srgbClr val="EF3F4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a:p>
            </p:txBody>
          </p:sp>
        </p:grpSp>
      </p:grpSp>
      <p:grpSp>
        <p:nvGrpSpPr>
          <p:cNvPr id="88" name="Group 87">
            <a:extLst>
              <a:ext uri="{FF2B5EF4-FFF2-40B4-BE49-F238E27FC236}">
                <a16:creationId xmlns:a16="http://schemas.microsoft.com/office/drawing/2014/main" id="{3EFD55A4-4D25-447E-96F9-900218FB205B}"/>
              </a:ext>
            </a:extLst>
          </p:cNvPr>
          <p:cNvGrpSpPr/>
          <p:nvPr/>
        </p:nvGrpSpPr>
        <p:grpSpPr>
          <a:xfrm>
            <a:off x="4393254" y="3210322"/>
            <a:ext cx="683630" cy="935469"/>
            <a:chOff x="2813773" y="2573742"/>
            <a:chExt cx="352425" cy="482254"/>
          </a:xfrm>
        </p:grpSpPr>
        <p:pic>
          <p:nvPicPr>
            <p:cNvPr id="89" name="Graphic 88">
              <a:extLst>
                <a:ext uri="{FF2B5EF4-FFF2-40B4-BE49-F238E27FC236}">
                  <a16:creationId xmlns:a16="http://schemas.microsoft.com/office/drawing/2014/main" id="{77B2C3B7-0717-40A0-B33E-DAFB0A39099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813773" y="2573742"/>
              <a:ext cx="352425" cy="447675"/>
            </a:xfrm>
            <a:prstGeom prst="rect">
              <a:avLst/>
            </a:prstGeom>
          </p:spPr>
        </p:pic>
        <p:grpSp>
          <p:nvGrpSpPr>
            <p:cNvPr id="95" name="Group 94">
              <a:extLst>
                <a:ext uri="{FF2B5EF4-FFF2-40B4-BE49-F238E27FC236}">
                  <a16:creationId xmlns:a16="http://schemas.microsoft.com/office/drawing/2014/main" id="{92D7D22C-51DE-42B6-82D0-BCFF22DAA309}"/>
                </a:ext>
              </a:extLst>
            </p:cNvPr>
            <p:cNvGrpSpPr/>
            <p:nvPr/>
          </p:nvGrpSpPr>
          <p:grpSpPr>
            <a:xfrm>
              <a:off x="2897117" y="2986837"/>
              <a:ext cx="138319" cy="69159"/>
              <a:chOff x="3391846" y="2414105"/>
              <a:chExt cx="359646" cy="359644"/>
            </a:xfrm>
          </p:grpSpPr>
          <p:sp>
            <p:nvSpPr>
              <p:cNvPr id="96" name="Oval 95">
                <a:extLst>
                  <a:ext uri="{FF2B5EF4-FFF2-40B4-BE49-F238E27FC236}">
                    <a16:creationId xmlns:a16="http://schemas.microsoft.com/office/drawing/2014/main" id="{715CABE4-301D-47F1-B2E8-359036284DD2}"/>
                  </a:ext>
                </a:extLst>
              </p:cNvPr>
              <p:cNvSpPr/>
              <p:nvPr/>
            </p:nvSpPr>
            <p:spPr>
              <a:xfrm>
                <a:off x="3478055" y="2500314"/>
                <a:ext cx="187228" cy="187226"/>
              </a:xfrm>
              <a:prstGeom prst="ellipse">
                <a:avLst/>
              </a:prstGeom>
              <a:solidFill>
                <a:srgbClr val="EEF5F9"/>
              </a:solidFill>
              <a:ln>
                <a:noFill/>
              </a:ln>
              <a:effectLst>
                <a:outerShdw blurRad="63500" sx="94000" sy="94000" algn="ctr" rotWithShape="0">
                  <a:schemeClr val="tx1">
                    <a:lumMod val="75000"/>
                    <a:lumOff val="25000"/>
                    <a:alpha val="6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a:p>
            </p:txBody>
          </p:sp>
          <p:sp>
            <p:nvSpPr>
              <p:cNvPr id="98" name="Oval 97">
                <a:extLst>
                  <a:ext uri="{FF2B5EF4-FFF2-40B4-BE49-F238E27FC236}">
                    <a16:creationId xmlns:a16="http://schemas.microsoft.com/office/drawing/2014/main" id="{BB0929E4-139B-47B6-B1CD-92D9408F7916}"/>
                  </a:ext>
                </a:extLst>
              </p:cNvPr>
              <p:cNvSpPr/>
              <p:nvPr/>
            </p:nvSpPr>
            <p:spPr>
              <a:xfrm>
                <a:off x="3391846" y="2414105"/>
                <a:ext cx="359646" cy="359644"/>
              </a:xfrm>
              <a:prstGeom prst="ellipse">
                <a:avLst/>
              </a:prstGeom>
              <a:noFill/>
              <a:ln w="6350">
                <a:solidFill>
                  <a:srgbClr val="EF3F4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a:p>
            </p:txBody>
          </p:sp>
        </p:grpSp>
      </p:grpSp>
      <p:grpSp>
        <p:nvGrpSpPr>
          <p:cNvPr id="100" name="Group 99">
            <a:extLst>
              <a:ext uri="{FF2B5EF4-FFF2-40B4-BE49-F238E27FC236}">
                <a16:creationId xmlns:a16="http://schemas.microsoft.com/office/drawing/2014/main" id="{9A6B380C-D94F-490B-BA3B-D1BF2E129EA3}"/>
              </a:ext>
            </a:extLst>
          </p:cNvPr>
          <p:cNvGrpSpPr/>
          <p:nvPr/>
        </p:nvGrpSpPr>
        <p:grpSpPr>
          <a:xfrm>
            <a:off x="5899075" y="2438662"/>
            <a:ext cx="683630" cy="935469"/>
            <a:chOff x="2813773" y="2573742"/>
            <a:chExt cx="352425" cy="482254"/>
          </a:xfrm>
        </p:grpSpPr>
        <p:pic>
          <p:nvPicPr>
            <p:cNvPr id="101" name="Graphic 100">
              <a:extLst>
                <a:ext uri="{FF2B5EF4-FFF2-40B4-BE49-F238E27FC236}">
                  <a16:creationId xmlns:a16="http://schemas.microsoft.com/office/drawing/2014/main" id="{58395CF4-41C4-4E15-976B-A28FA1A03C4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813773" y="2573742"/>
              <a:ext cx="352425" cy="447675"/>
            </a:xfrm>
            <a:prstGeom prst="rect">
              <a:avLst/>
            </a:prstGeom>
          </p:spPr>
        </p:pic>
        <p:grpSp>
          <p:nvGrpSpPr>
            <p:cNvPr id="102" name="Group 101">
              <a:extLst>
                <a:ext uri="{FF2B5EF4-FFF2-40B4-BE49-F238E27FC236}">
                  <a16:creationId xmlns:a16="http://schemas.microsoft.com/office/drawing/2014/main" id="{45F906FB-D2A3-487E-8809-B624E492A2E3}"/>
                </a:ext>
              </a:extLst>
            </p:cNvPr>
            <p:cNvGrpSpPr/>
            <p:nvPr/>
          </p:nvGrpSpPr>
          <p:grpSpPr>
            <a:xfrm>
              <a:off x="2897117" y="2986837"/>
              <a:ext cx="138319" cy="69159"/>
              <a:chOff x="3391846" y="2414105"/>
              <a:chExt cx="359646" cy="359644"/>
            </a:xfrm>
          </p:grpSpPr>
          <p:sp>
            <p:nvSpPr>
              <p:cNvPr id="106" name="Oval 105">
                <a:extLst>
                  <a:ext uri="{FF2B5EF4-FFF2-40B4-BE49-F238E27FC236}">
                    <a16:creationId xmlns:a16="http://schemas.microsoft.com/office/drawing/2014/main" id="{4E82C513-B42E-42A0-B475-CBDE8EAB7DFF}"/>
                  </a:ext>
                </a:extLst>
              </p:cNvPr>
              <p:cNvSpPr/>
              <p:nvPr/>
            </p:nvSpPr>
            <p:spPr>
              <a:xfrm>
                <a:off x="3478055" y="2500314"/>
                <a:ext cx="187228" cy="187226"/>
              </a:xfrm>
              <a:prstGeom prst="ellipse">
                <a:avLst/>
              </a:prstGeom>
              <a:solidFill>
                <a:srgbClr val="EEF5F9"/>
              </a:solidFill>
              <a:ln>
                <a:noFill/>
              </a:ln>
              <a:effectLst>
                <a:outerShdw blurRad="63500" sx="94000" sy="94000" algn="ctr" rotWithShape="0">
                  <a:schemeClr val="tx1">
                    <a:lumMod val="75000"/>
                    <a:lumOff val="25000"/>
                    <a:alpha val="6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a:p>
            </p:txBody>
          </p:sp>
          <p:sp>
            <p:nvSpPr>
              <p:cNvPr id="108" name="Oval 107">
                <a:extLst>
                  <a:ext uri="{FF2B5EF4-FFF2-40B4-BE49-F238E27FC236}">
                    <a16:creationId xmlns:a16="http://schemas.microsoft.com/office/drawing/2014/main" id="{4CF30FFB-0FB2-4B5B-84EC-4CD4A303730E}"/>
                  </a:ext>
                </a:extLst>
              </p:cNvPr>
              <p:cNvSpPr/>
              <p:nvPr/>
            </p:nvSpPr>
            <p:spPr>
              <a:xfrm>
                <a:off x="3391846" y="2414105"/>
                <a:ext cx="359646" cy="359644"/>
              </a:xfrm>
              <a:prstGeom prst="ellipse">
                <a:avLst/>
              </a:prstGeom>
              <a:noFill/>
              <a:ln w="6350">
                <a:solidFill>
                  <a:srgbClr val="EF3F4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a:p>
            </p:txBody>
          </p:sp>
        </p:grpSp>
      </p:grpSp>
      <p:grpSp>
        <p:nvGrpSpPr>
          <p:cNvPr id="109" name="Group 108">
            <a:extLst>
              <a:ext uri="{FF2B5EF4-FFF2-40B4-BE49-F238E27FC236}">
                <a16:creationId xmlns:a16="http://schemas.microsoft.com/office/drawing/2014/main" id="{FBA35142-DD9D-419D-B86B-18D113FB723F}"/>
              </a:ext>
            </a:extLst>
          </p:cNvPr>
          <p:cNvGrpSpPr/>
          <p:nvPr/>
        </p:nvGrpSpPr>
        <p:grpSpPr>
          <a:xfrm>
            <a:off x="7861492" y="1634393"/>
            <a:ext cx="683630" cy="935469"/>
            <a:chOff x="2813773" y="2573742"/>
            <a:chExt cx="352425" cy="482254"/>
          </a:xfrm>
        </p:grpSpPr>
        <p:pic>
          <p:nvPicPr>
            <p:cNvPr id="110" name="Graphic 109">
              <a:extLst>
                <a:ext uri="{FF2B5EF4-FFF2-40B4-BE49-F238E27FC236}">
                  <a16:creationId xmlns:a16="http://schemas.microsoft.com/office/drawing/2014/main" id="{90A7E93C-0A1D-43A7-B049-9A96926D680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813773" y="2573742"/>
              <a:ext cx="352425" cy="447675"/>
            </a:xfrm>
            <a:prstGeom prst="rect">
              <a:avLst/>
            </a:prstGeom>
          </p:spPr>
        </p:pic>
        <p:grpSp>
          <p:nvGrpSpPr>
            <p:cNvPr id="111" name="Group 110">
              <a:extLst>
                <a:ext uri="{FF2B5EF4-FFF2-40B4-BE49-F238E27FC236}">
                  <a16:creationId xmlns:a16="http://schemas.microsoft.com/office/drawing/2014/main" id="{C83E90FE-E434-4C8D-8A5B-38BE1DD6B10F}"/>
                </a:ext>
              </a:extLst>
            </p:cNvPr>
            <p:cNvGrpSpPr/>
            <p:nvPr/>
          </p:nvGrpSpPr>
          <p:grpSpPr>
            <a:xfrm>
              <a:off x="2897117" y="2986837"/>
              <a:ext cx="138319" cy="69159"/>
              <a:chOff x="3391846" y="2414105"/>
              <a:chExt cx="359646" cy="359644"/>
            </a:xfrm>
          </p:grpSpPr>
          <p:sp>
            <p:nvSpPr>
              <p:cNvPr id="112" name="Oval 111">
                <a:extLst>
                  <a:ext uri="{FF2B5EF4-FFF2-40B4-BE49-F238E27FC236}">
                    <a16:creationId xmlns:a16="http://schemas.microsoft.com/office/drawing/2014/main" id="{BCC1DBB2-D139-4A3D-A0B6-4DF6B4E3BC27}"/>
                  </a:ext>
                </a:extLst>
              </p:cNvPr>
              <p:cNvSpPr/>
              <p:nvPr/>
            </p:nvSpPr>
            <p:spPr>
              <a:xfrm>
                <a:off x="3478055" y="2500314"/>
                <a:ext cx="187228" cy="187226"/>
              </a:xfrm>
              <a:prstGeom prst="ellipse">
                <a:avLst/>
              </a:prstGeom>
              <a:solidFill>
                <a:srgbClr val="EEF5F9"/>
              </a:solidFill>
              <a:ln>
                <a:noFill/>
              </a:ln>
              <a:effectLst>
                <a:outerShdw blurRad="63500" sx="94000" sy="94000" algn="ctr" rotWithShape="0">
                  <a:schemeClr val="tx1">
                    <a:lumMod val="75000"/>
                    <a:lumOff val="25000"/>
                    <a:alpha val="6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a:p>
            </p:txBody>
          </p:sp>
          <p:sp>
            <p:nvSpPr>
              <p:cNvPr id="113" name="Oval 112">
                <a:extLst>
                  <a:ext uri="{FF2B5EF4-FFF2-40B4-BE49-F238E27FC236}">
                    <a16:creationId xmlns:a16="http://schemas.microsoft.com/office/drawing/2014/main" id="{B516F198-FED1-4AAF-B9F5-FAE2C7AF9027}"/>
                  </a:ext>
                </a:extLst>
              </p:cNvPr>
              <p:cNvSpPr/>
              <p:nvPr/>
            </p:nvSpPr>
            <p:spPr>
              <a:xfrm>
                <a:off x="3391846" y="2414105"/>
                <a:ext cx="359646" cy="359644"/>
              </a:xfrm>
              <a:prstGeom prst="ellipse">
                <a:avLst/>
              </a:prstGeom>
              <a:noFill/>
              <a:ln w="6350">
                <a:solidFill>
                  <a:srgbClr val="EF3F4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a:p>
            </p:txBody>
          </p:sp>
        </p:grpSp>
      </p:grpSp>
      <p:grpSp>
        <p:nvGrpSpPr>
          <p:cNvPr id="114" name="Group 113">
            <a:extLst>
              <a:ext uri="{FF2B5EF4-FFF2-40B4-BE49-F238E27FC236}">
                <a16:creationId xmlns:a16="http://schemas.microsoft.com/office/drawing/2014/main" id="{5D23184C-D969-47D4-9F97-AB73F162A3D1}"/>
              </a:ext>
            </a:extLst>
          </p:cNvPr>
          <p:cNvGrpSpPr/>
          <p:nvPr/>
        </p:nvGrpSpPr>
        <p:grpSpPr>
          <a:xfrm>
            <a:off x="8115142" y="3407391"/>
            <a:ext cx="683630" cy="935469"/>
            <a:chOff x="2813773" y="2573742"/>
            <a:chExt cx="352425" cy="482254"/>
          </a:xfrm>
        </p:grpSpPr>
        <p:pic>
          <p:nvPicPr>
            <p:cNvPr id="115" name="Graphic 114">
              <a:extLst>
                <a:ext uri="{FF2B5EF4-FFF2-40B4-BE49-F238E27FC236}">
                  <a16:creationId xmlns:a16="http://schemas.microsoft.com/office/drawing/2014/main" id="{B6E74E1F-E183-4056-8A88-E15F19602D3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813773" y="2573742"/>
              <a:ext cx="352425" cy="447675"/>
            </a:xfrm>
            <a:prstGeom prst="rect">
              <a:avLst/>
            </a:prstGeom>
          </p:spPr>
        </p:pic>
        <p:grpSp>
          <p:nvGrpSpPr>
            <p:cNvPr id="116" name="Group 115">
              <a:extLst>
                <a:ext uri="{FF2B5EF4-FFF2-40B4-BE49-F238E27FC236}">
                  <a16:creationId xmlns:a16="http://schemas.microsoft.com/office/drawing/2014/main" id="{2347DFC9-749F-4A4F-8855-75B24100485C}"/>
                </a:ext>
              </a:extLst>
            </p:cNvPr>
            <p:cNvGrpSpPr/>
            <p:nvPr/>
          </p:nvGrpSpPr>
          <p:grpSpPr>
            <a:xfrm>
              <a:off x="2897117" y="2986837"/>
              <a:ext cx="138319" cy="69159"/>
              <a:chOff x="3391846" y="2414105"/>
              <a:chExt cx="359646" cy="359644"/>
            </a:xfrm>
          </p:grpSpPr>
          <p:sp>
            <p:nvSpPr>
              <p:cNvPr id="117" name="Oval 116">
                <a:extLst>
                  <a:ext uri="{FF2B5EF4-FFF2-40B4-BE49-F238E27FC236}">
                    <a16:creationId xmlns:a16="http://schemas.microsoft.com/office/drawing/2014/main" id="{E45D16B4-1A95-4B74-B257-EC3CEEA7CEA7}"/>
                  </a:ext>
                </a:extLst>
              </p:cNvPr>
              <p:cNvSpPr/>
              <p:nvPr/>
            </p:nvSpPr>
            <p:spPr>
              <a:xfrm>
                <a:off x="3478055" y="2500314"/>
                <a:ext cx="187228" cy="187226"/>
              </a:xfrm>
              <a:prstGeom prst="ellipse">
                <a:avLst/>
              </a:prstGeom>
              <a:solidFill>
                <a:srgbClr val="EEF5F9"/>
              </a:solidFill>
              <a:ln>
                <a:noFill/>
              </a:ln>
              <a:effectLst>
                <a:outerShdw blurRad="63500" sx="94000" sy="94000" algn="ctr" rotWithShape="0">
                  <a:schemeClr val="tx1">
                    <a:lumMod val="75000"/>
                    <a:lumOff val="25000"/>
                    <a:alpha val="6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a:p>
            </p:txBody>
          </p:sp>
          <p:sp>
            <p:nvSpPr>
              <p:cNvPr id="118" name="Oval 117">
                <a:extLst>
                  <a:ext uri="{FF2B5EF4-FFF2-40B4-BE49-F238E27FC236}">
                    <a16:creationId xmlns:a16="http://schemas.microsoft.com/office/drawing/2014/main" id="{2F226231-E947-4F68-B905-4A3628566C36}"/>
                  </a:ext>
                </a:extLst>
              </p:cNvPr>
              <p:cNvSpPr/>
              <p:nvPr/>
            </p:nvSpPr>
            <p:spPr>
              <a:xfrm>
                <a:off x="3391846" y="2414105"/>
                <a:ext cx="359646" cy="359644"/>
              </a:xfrm>
              <a:prstGeom prst="ellipse">
                <a:avLst/>
              </a:prstGeom>
              <a:noFill/>
              <a:ln w="6350">
                <a:solidFill>
                  <a:srgbClr val="EF3F4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a:p>
            </p:txBody>
          </p:sp>
        </p:grpSp>
      </p:grpSp>
      <p:sp>
        <p:nvSpPr>
          <p:cNvPr id="36" name="TextBox 35">
            <a:extLst>
              <a:ext uri="{FF2B5EF4-FFF2-40B4-BE49-F238E27FC236}">
                <a16:creationId xmlns:a16="http://schemas.microsoft.com/office/drawing/2014/main" id="{62B82F18-EF25-480D-80F8-251EECD7602C}"/>
              </a:ext>
            </a:extLst>
          </p:cNvPr>
          <p:cNvSpPr txBox="1"/>
          <p:nvPr/>
        </p:nvSpPr>
        <p:spPr>
          <a:xfrm>
            <a:off x="11650133" y="6404798"/>
            <a:ext cx="451555" cy="369332"/>
          </a:xfrm>
          <a:prstGeom prst="rect">
            <a:avLst/>
          </a:prstGeom>
          <a:noFill/>
        </p:spPr>
        <p:txBody>
          <a:bodyPr wrap="square" rtlCol="0">
            <a:spAutoFit/>
          </a:bodyPr>
          <a:lstStyle/>
          <a:p>
            <a:r>
              <a:rPr lang="fr-FR" dirty="0"/>
              <a:t>4</a:t>
            </a:r>
          </a:p>
        </p:txBody>
      </p:sp>
    </p:spTree>
    <p:extLst>
      <p:ext uri="{BB962C8B-B14F-4D97-AF65-F5344CB8AC3E}">
        <p14:creationId xmlns:p14="http://schemas.microsoft.com/office/powerpoint/2010/main" val="12783810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ctangle 40">
            <a:extLst>
              <a:ext uri="{FF2B5EF4-FFF2-40B4-BE49-F238E27FC236}">
                <a16:creationId xmlns:a16="http://schemas.microsoft.com/office/drawing/2014/main" id="{A9F529C3-C941-49FD-8C67-82F134F64B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50000"/>
              <a:lumOff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20586029-32A0-47E5-9AEC-AE3ABA6B9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Image 13">
            <a:extLst>
              <a:ext uri="{FF2B5EF4-FFF2-40B4-BE49-F238E27FC236}">
                <a16:creationId xmlns:a16="http://schemas.microsoft.com/office/drawing/2014/main" id="{4184830E-6B4C-4D84-BCCC-BD1CFC953580}"/>
              </a:ext>
            </a:extLst>
          </p:cNvPr>
          <p:cNvPicPr>
            <a:picLocks noChangeAspect="1"/>
          </p:cNvPicPr>
          <p:nvPr/>
        </p:nvPicPr>
        <p:blipFill>
          <a:blip r:embed="rId3"/>
          <a:stretch>
            <a:fillRect/>
          </a:stretch>
        </p:blipFill>
        <p:spPr>
          <a:xfrm>
            <a:off x="1726158" y="1046733"/>
            <a:ext cx="8739683" cy="5331207"/>
          </a:xfrm>
          <a:prstGeom prst="rect">
            <a:avLst/>
          </a:prstGeom>
        </p:spPr>
      </p:pic>
      <p:cxnSp>
        <p:nvCxnSpPr>
          <p:cNvPr id="45" name="Straight Connector 44">
            <a:extLst>
              <a:ext uri="{FF2B5EF4-FFF2-40B4-BE49-F238E27FC236}">
                <a16:creationId xmlns:a16="http://schemas.microsoft.com/office/drawing/2014/main" id="{8C730EAB-A532-4295-A302-FB4B90DB9F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79958" y="1143000"/>
            <a:ext cx="0" cy="4572000"/>
          </a:xfrm>
          <a:prstGeom prst="line">
            <a:avLst/>
          </a:prstGeom>
          <a:ln>
            <a:solidFill>
              <a:srgbClr val="4E4E4E"/>
            </a:solidFill>
          </a:ln>
        </p:spPr>
        <p:style>
          <a:lnRef idx="1">
            <a:schemeClr val="accent1"/>
          </a:lnRef>
          <a:fillRef idx="0">
            <a:schemeClr val="accent1"/>
          </a:fillRef>
          <a:effectRef idx="0">
            <a:schemeClr val="accent1"/>
          </a:effectRef>
          <a:fontRef idx="minor">
            <a:schemeClr val="tx1"/>
          </a:fontRef>
        </p:style>
      </p:cxnSp>
      <p:sp>
        <p:nvSpPr>
          <p:cNvPr id="10" name="Title 23">
            <a:extLst>
              <a:ext uri="{FF2B5EF4-FFF2-40B4-BE49-F238E27FC236}">
                <a16:creationId xmlns:a16="http://schemas.microsoft.com/office/drawing/2014/main" id="{661518CC-0E57-534B-9757-0EEFE8565DFE}"/>
              </a:ext>
            </a:extLst>
          </p:cNvPr>
          <p:cNvSpPr>
            <a:spLocks noGrp="1"/>
          </p:cNvSpPr>
          <p:nvPr>
            <p:ph type="title"/>
          </p:nvPr>
        </p:nvSpPr>
        <p:spPr>
          <a:xfrm>
            <a:off x="1249146" y="421777"/>
            <a:ext cx="8606285" cy="624956"/>
          </a:xfrm>
        </p:spPr>
        <p:txBody>
          <a:bodyPr/>
          <a:lstStyle/>
          <a:p>
            <a:r>
              <a:rPr lang="en-ID" sz="3200" dirty="0"/>
              <a:t>Types de services de Cloud Computing</a:t>
            </a:r>
          </a:p>
        </p:txBody>
      </p:sp>
      <p:sp>
        <p:nvSpPr>
          <p:cNvPr id="8" name="TextBox 7">
            <a:extLst>
              <a:ext uri="{FF2B5EF4-FFF2-40B4-BE49-F238E27FC236}">
                <a16:creationId xmlns:a16="http://schemas.microsoft.com/office/drawing/2014/main" id="{5B44EB4D-0A81-406E-B07B-A15ABA9A0CB8}"/>
              </a:ext>
            </a:extLst>
          </p:cNvPr>
          <p:cNvSpPr txBox="1"/>
          <p:nvPr/>
        </p:nvSpPr>
        <p:spPr>
          <a:xfrm>
            <a:off x="11650133" y="6404798"/>
            <a:ext cx="451555" cy="369332"/>
          </a:xfrm>
          <a:prstGeom prst="rect">
            <a:avLst/>
          </a:prstGeom>
          <a:noFill/>
        </p:spPr>
        <p:txBody>
          <a:bodyPr wrap="square" rtlCol="0">
            <a:spAutoFit/>
          </a:bodyPr>
          <a:lstStyle/>
          <a:p>
            <a:r>
              <a:rPr lang="fr-FR" dirty="0"/>
              <a:t>5</a:t>
            </a:r>
          </a:p>
        </p:txBody>
      </p:sp>
      <p:sp>
        <p:nvSpPr>
          <p:cNvPr id="2" name="TextBox 1">
            <a:extLst>
              <a:ext uri="{FF2B5EF4-FFF2-40B4-BE49-F238E27FC236}">
                <a16:creationId xmlns:a16="http://schemas.microsoft.com/office/drawing/2014/main" id="{2AB18505-DD69-45FA-860B-59D19B163F15}"/>
              </a:ext>
            </a:extLst>
          </p:cNvPr>
          <p:cNvSpPr txBox="1"/>
          <p:nvPr/>
        </p:nvSpPr>
        <p:spPr>
          <a:xfrm>
            <a:off x="3974122" y="6440133"/>
            <a:ext cx="6834554" cy="369332"/>
          </a:xfrm>
          <a:prstGeom prst="rect">
            <a:avLst/>
          </a:prstGeom>
          <a:noFill/>
        </p:spPr>
        <p:txBody>
          <a:bodyPr wrap="square" rtlCol="0">
            <a:spAutoFit/>
          </a:bodyPr>
          <a:lstStyle/>
          <a:p>
            <a:r>
              <a:rPr lang="fr-FR" dirty="0"/>
              <a:t>www.ba-info.fr/post/iaas-paas-saas</a:t>
            </a:r>
          </a:p>
        </p:txBody>
      </p:sp>
    </p:spTree>
    <p:extLst>
      <p:ext uri="{BB962C8B-B14F-4D97-AF65-F5344CB8AC3E}">
        <p14:creationId xmlns:p14="http://schemas.microsoft.com/office/powerpoint/2010/main" val="2184564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a:extLst>
              <a:ext uri="{FF2B5EF4-FFF2-40B4-BE49-F238E27FC236}">
                <a16:creationId xmlns:a16="http://schemas.microsoft.com/office/drawing/2014/main" id="{F0B0702F-8D78-4AE2-90B5-BD879F73CF5C}"/>
              </a:ext>
            </a:extLst>
          </p:cNvPr>
          <p:cNvSpPr>
            <a:spLocks noGrp="1"/>
          </p:cNvSpPr>
          <p:nvPr>
            <p:ph type="title"/>
          </p:nvPr>
        </p:nvSpPr>
        <p:spPr>
          <a:xfrm>
            <a:off x="1447264" y="365524"/>
            <a:ext cx="9297471" cy="1178954"/>
          </a:xfrm>
        </p:spPr>
        <p:txBody>
          <a:bodyPr/>
          <a:lstStyle/>
          <a:p>
            <a:r>
              <a:rPr lang="fr-FR" dirty="0"/>
              <a:t>Types de modèles de déploiement </a:t>
            </a:r>
            <a:r>
              <a:rPr lang="en-ID" dirty="0"/>
              <a:t> de Cloud Computing</a:t>
            </a:r>
          </a:p>
        </p:txBody>
      </p:sp>
      <p:sp>
        <p:nvSpPr>
          <p:cNvPr id="60" name="Text Placeholder 59">
            <a:extLst>
              <a:ext uri="{FF2B5EF4-FFF2-40B4-BE49-F238E27FC236}">
                <a16:creationId xmlns:a16="http://schemas.microsoft.com/office/drawing/2014/main" id="{0C3EE1A3-74A4-4D0C-A4FF-1E8211F25506}"/>
              </a:ext>
            </a:extLst>
          </p:cNvPr>
          <p:cNvSpPr>
            <a:spLocks noGrp="1"/>
          </p:cNvSpPr>
          <p:nvPr>
            <p:ph type="body" idx="18"/>
          </p:nvPr>
        </p:nvSpPr>
        <p:spPr>
          <a:xfrm>
            <a:off x="1398854" y="3957755"/>
            <a:ext cx="2002820" cy="458757"/>
          </a:xfrm>
        </p:spPr>
        <p:txBody>
          <a:bodyPr/>
          <a:lstStyle/>
          <a:p>
            <a:r>
              <a:rPr lang="en-ID" dirty="0"/>
              <a:t>Cloud Public</a:t>
            </a:r>
          </a:p>
        </p:txBody>
      </p:sp>
      <p:sp>
        <p:nvSpPr>
          <p:cNvPr id="61" name="Text Placeholder 60">
            <a:extLst>
              <a:ext uri="{FF2B5EF4-FFF2-40B4-BE49-F238E27FC236}">
                <a16:creationId xmlns:a16="http://schemas.microsoft.com/office/drawing/2014/main" id="{60A8851B-A71D-4108-849C-AB8E1A697098}"/>
              </a:ext>
            </a:extLst>
          </p:cNvPr>
          <p:cNvSpPr>
            <a:spLocks noGrp="1"/>
          </p:cNvSpPr>
          <p:nvPr>
            <p:ph type="body" idx="19"/>
          </p:nvPr>
        </p:nvSpPr>
        <p:spPr>
          <a:xfrm>
            <a:off x="1398854" y="4430276"/>
            <a:ext cx="2002820" cy="763456"/>
          </a:xfrm>
        </p:spPr>
        <p:txBody>
          <a:bodyPr/>
          <a:lstStyle/>
          <a:p>
            <a:r>
              <a:rPr lang="fr-FR" dirty="0"/>
              <a:t>Mis à la disposition du public et il est géré par un fournisseur.</a:t>
            </a:r>
            <a:endParaRPr lang="en-ID" dirty="0"/>
          </a:p>
        </p:txBody>
      </p:sp>
      <p:sp>
        <p:nvSpPr>
          <p:cNvPr id="62" name="Text Placeholder 61">
            <a:extLst>
              <a:ext uri="{FF2B5EF4-FFF2-40B4-BE49-F238E27FC236}">
                <a16:creationId xmlns:a16="http://schemas.microsoft.com/office/drawing/2014/main" id="{69B4265C-ACB2-40D2-AAF6-3947FFDE5600}"/>
              </a:ext>
            </a:extLst>
          </p:cNvPr>
          <p:cNvSpPr>
            <a:spLocks noGrp="1"/>
          </p:cNvSpPr>
          <p:nvPr>
            <p:ph type="body" idx="20"/>
          </p:nvPr>
        </p:nvSpPr>
        <p:spPr>
          <a:xfrm>
            <a:off x="3828029" y="3957755"/>
            <a:ext cx="2002820" cy="458757"/>
          </a:xfrm>
        </p:spPr>
        <p:txBody>
          <a:bodyPr/>
          <a:lstStyle/>
          <a:p>
            <a:r>
              <a:rPr lang="en-ID" dirty="0"/>
              <a:t>Cloud </a:t>
            </a:r>
            <a:r>
              <a:rPr lang="fr-FR" dirty="0"/>
              <a:t>Privé</a:t>
            </a:r>
          </a:p>
        </p:txBody>
      </p:sp>
      <p:sp>
        <p:nvSpPr>
          <p:cNvPr id="74" name="Text Placeholder 73">
            <a:extLst>
              <a:ext uri="{FF2B5EF4-FFF2-40B4-BE49-F238E27FC236}">
                <a16:creationId xmlns:a16="http://schemas.microsoft.com/office/drawing/2014/main" id="{523915C1-9AA6-4579-8224-B5CC1782D4D8}"/>
              </a:ext>
            </a:extLst>
          </p:cNvPr>
          <p:cNvSpPr>
            <a:spLocks noGrp="1"/>
          </p:cNvSpPr>
          <p:nvPr>
            <p:ph type="body" idx="21"/>
          </p:nvPr>
        </p:nvSpPr>
        <p:spPr>
          <a:xfrm>
            <a:off x="3828029" y="4430276"/>
            <a:ext cx="2002820" cy="957355"/>
          </a:xfrm>
        </p:spPr>
        <p:txBody>
          <a:bodyPr/>
          <a:lstStyle/>
          <a:p>
            <a:r>
              <a:rPr lang="fr-FR" dirty="0"/>
              <a:t>Mis à la disposition d’un seul client et exploité par une seule entreprise et déployé en son sein. </a:t>
            </a:r>
            <a:endParaRPr lang="en-ID" dirty="0"/>
          </a:p>
        </p:txBody>
      </p:sp>
      <p:sp>
        <p:nvSpPr>
          <p:cNvPr id="76" name="Text Placeholder 75">
            <a:extLst>
              <a:ext uri="{FF2B5EF4-FFF2-40B4-BE49-F238E27FC236}">
                <a16:creationId xmlns:a16="http://schemas.microsoft.com/office/drawing/2014/main" id="{CEFD88AD-CBDE-4EA2-AD26-FCEEAE88B78F}"/>
              </a:ext>
            </a:extLst>
          </p:cNvPr>
          <p:cNvSpPr>
            <a:spLocks noGrp="1"/>
          </p:cNvSpPr>
          <p:nvPr>
            <p:ph type="body" idx="22"/>
          </p:nvPr>
        </p:nvSpPr>
        <p:spPr/>
        <p:txBody>
          <a:bodyPr/>
          <a:lstStyle/>
          <a:p>
            <a:r>
              <a:rPr lang="en-ID" dirty="0"/>
              <a:t>Cloud Hybride</a:t>
            </a:r>
          </a:p>
        </p:txBody>
      </p:sp>
      <p:sp>
        <p:nvSpPr>
          <p:cNvPr id="83" name="Text Placeholder 82">
            <a:extLst>
              <a:ext uri="{FF2B5EF4-FFF2-40B4-BE49-F238E27FC236}">
                <a16:creationId xmlns:a16="http://schemas.microsoft.com/office/drawing/2014/main" id="{71136F51-046B-4C75-B134-2A4DF6139532}"/>
              </a:ext>
            </a:extLst>
          </p:cNvPr>
          <p:cNvSpPr>
            <a:spLocks noGrp="1"/>
          </p:cNvSpPr>
          <p:nvPr>
            <p:ph type="body" idx="23"/>
          </p:nvPr>
        </p:nvSpPr>
        <p:spPr>
          <a:xfrm>
            <a:off x="6297516" y="4430276"/>
            <a:ext cx="2002820" cy="569556"/>
          </a:xfrm>
        </p:spPr>
        <p:txBody>
          <a:bodyPr/>
          <a:lstStyle/>
          <a:p>
            <a:r>
              <a:rPr lang="fr-FR" dirty="0"/>
              <a:t>Combine le Cloud public et privé.</a:t>
            </a:r>
            <a:endParaRPr lang="en-ID" dirty="0"/>
          </a:p>
        </p:txBody>
      </p:sp>
      <p:sp>
        <p:nvSpPr>
          <p:cNvPr id="84" name="Text Placeholder 83">
            <a:extLst>
              <a:ext uri="{FF2B5EF4-FFF2-40B4-BE49-F238E27FC236}">
                <a16:creationId xmlns:a16="http://schemas.microsoft.com/office/drawing/2014/main" id="{082AC01A-259F-45EB-91FD-46E7C114D346}"/>
              </a:ext>
            </a:extLst>
          </p:cNvPr>
          <p:cNvSpPr>
            <a:spLocks noGrp="1"/>
          </p:cNvSpPr>
          <p:nvPr>
            <p:ph type="body" idx="24"/>
          </p:nvPr>
        </p:nvSpPr>
        <p:spPr>
          <a:xfrm>
            <a:off x="8312792" y="3971519"/>
            <a:ext cx="2879857" cy="458757"/>
          </a:xfrm>
        </p:spPr>
        <p:txBody>
          <a:bodyPr/>
          <a:lstStyle/>
          <a:p>
            <a:r>
              <a:rPr lang="en-ID" dirty="0"/>
              <a:t>Cloud Communautaire</a:t>
            </a:r>
          </a:p>
        </p:txBody>
      </p:sp>
      <p:sp>
        <p:nvSpPr>
          <p:cNvPr id="85" name="Text Placeholder 84">
            <a:extLst>
              <a:ext uri="{FF2B5EF4-FFF2-40B4-BE49-F238E27FC236}">
                <a16:creationId xmlns:a16="http://schemas.microsoft.com/office/drawing/2014/main" id="{41454158-63D9-4415-AFBD-19EB37A2A9A7}"/>
              </a:ext>
            </a:extLst>
          </p:cNvPr>
          <p:cNvSpPr>
            <a:spLocks noGrp="1"/>
          </p:cNvSpPr>
          <p:nvPr>
            <p:ph type="body" idx="25"/>
          </p:nvPr>
        </p:nvSpPr>
        <p:spPr>
          <a:xfrm>
            <a:off x="8351807" y="4401788"/>
            <a:ext cx="2441339" cy="1151254"/>
          </a:xfrm>
        </p:spPr>
        <p:txBody>
          <a:bodyPr/>
          <a:lstStyle/>
          <a:p>
            <a:r>
              <a:rPr lang="fr-FR" dirty="0"/>
              <a:t>Utilisé par plusieurs organisations partageant des intérêts communs et ayant des préoccupations communes.</a:t>
            </a:r>
            <a:endParaRPr lang="en-ID" dirty="0"/>
          </a:p>
        </p:txBody>
      </p:sp>
      <p:sp>
        <p:nvSpPr>
          <p:cNvPr id="13" name="TextBox 12">
            <a:extLst>
              <a:ext uri="{FF2B5EF4-FFF2-40B4-BE49-F238E27FC236}">
                <a16:creationId xmlns:a16="http://schemas.microsoft.com/office/drawing/2014/main" id="{AC86B544-57A5-4297-81DE-F3A45FA444F6}"/>
              </a:ext>
            </a:extLst>
          </p:cNvPr>
          <p:cNvSpPr txBox="1"/>
          <p:nvPr/>
        </p:nvSpPr>
        <p:spPr>
          <a:xfrm>
            <a:off x="11650133" y="6404798"/>
            <a:ext cx="451555" cy="369332"/>
          </a:xfrm>
          <a:prstGeom prst="rect">
            <a:avLst/>
          </a:prstGeom>
          <a:noFill/>
        </p:spPr>
        <p:txBody>
          <a:bodyPr wrap="square" rtlCol="0">
            <a:spAutoFit/>
          </a:bodyPr>
          <a:lstStyle/>
          <a:p>
            <a:r>
              <a:rPr lang="fr-FR" dirty="0"/>
              <a:t>6</a:t>
            </a:r>
          </a:p>
        </p:txBody>
      </p:sp>
    </p:spTree>
    <p:extLst>
      <p:ext uri="{BB962C8B-B14F-4D97-AF65-F5344CB8AC3E}">
        <p14:creationId xmlns:p14="http://schemas.microsoft.com/office/powerpoint/2010/main" val="6699656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8F1B171B-49F1-4FE5-89F7-2B327106BBA2}"/>
              </a:ext>
            </a:extLst>
          </p:cNvPr>
          <p:cNvSpPr>
            <a:spLocks noGrp="1"/>
          </p:cNvSpPr>
          <p:nvPr>
            <p:ph type="title"/>
          </p:nvPr>
        </p:nvSpPr>
        <p:spPr>
          <a:xfrm>
            <a:off x="6868612" y="3281814"/>
            <a:ext cx="4256587" cy="680356"/>
          </a:xfrm>
        </p:spPr>
        <p:txBody>
          <a:bodyPr/>
          <a:lstStyle/>
          <a:p>
            <a:r>
              <a:rPr lang="fr-FR" dirty="0"/>
              <a:t>QoS dans le cloud</a:t>
            </a:r>
          </a:p>
        </p:txBody>
      </p:sp>
      <p:sp>
        <p:nvSpPr>
          <p:cNvPr id="4" name="Espace réservé du texte 3">
            <a:extLst>
              <a:ext uri="{FF2B5EF4-FFF2-40B4-BE49-F238E27FC236}">
                <a16:creationId xmlns:a16="http://schemas.microsoft.com/office/drawing/2014/main" id="{734A16F7-CDBF-4050-B340-09DE29D5A68A}"/>
              </a:ext>
            </a:extLst>
          </p:cNvPr>
          <p:cNvSpPr>
            <a:spLocks noGrp="1"/>
          </p:cNvSpPr>
          <p:nvPr>
            <p:ph type="body" sz="quarter" idx="23"/>
          </p:nvPr>
        </p:nvSpPr>
        <p:spPr/>
        <p:txBody>
          <a:bodyPr/>
          <a:lstStyle/>
          <a:p>
            <a:r>
              <a:rPr lang="fr-FR" dirty="0"/>
              <a:t>02</a:t>
            </a:r>
          </a:p>
        </p:txBody>
      </p:sp>
      <p:sp>
        <p:nvSpPr>
          <p:cNvPr id="5" name="TextBox 4">
            <a:extLst>
              <a:ext uri="{FF2B5EF4-FFF2-40B4-BE49-F238E27FC236}">
                <a16:creationId xmlns:a16="http://schemas.microsoft.com/office/drawing/2014/main" id="{8CFA2ABD-10A3-4496-9229-168316492770}"/>
              </a:ext>
            </a:extLst>
          </p:cNvPr>
          <p:cNvSpPr txBox="1"/>
          <p:nvPr/>
        </p:nvSpPr>
        <p:spPr>
          <a:xfrm>
            <a:off x="11650133" y="6404798"/>
            <a:ext cx="451555" cy="369332"/>
          </a:xfrm>
          <a:prstGeom prst="rect">
            <a:avLst/>
          </a:prstGeom>
          <a:noFill/>
        </p:spPr>
        <p:txBody>
          <a:bodyPr wrap="square" rtlCol="0">
            <a:spAutoFit/>
          </a:bodyPr>
          <a:lstStyle/>
          <a:p>
            <a:r>
              <a:rPr lang="fr-FR" dirty="0"/>
              <a:t>7</a:t>
            </a:r>
          </a:p>
        </p:txBody>
      </p:sp>
    </p:spTree>
    <p:extLst>
      <p:ext uri="{BB962C8B-B14F-4D97-AF65-F5344CB8AC3E}">
        <p14:creationId xmlns:p14="http://schemas.microsoft.com/office/powerpoint/2010/main" val="3284060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C0F82D29-0836-0149-8185-228C9B80BFAB}"/>
              </a:ext>
            </a:extLst>
          </p:cNvPr>
          <p:cNvSpPr>
            <a:spLocks noGrp="1"/>
          </p:cNvSpPr>
          <p:nvPr>
            <p:ph type="title"/>
          </p:nvPr>
        </p:nvSpPr>
        <p:spPr>
          <a:xfrm>
            <a:off x="5908803" y="2693161"/>
            <a:ext cx="5268534" cy="2397749"/>
          </a:xfrm>
        </p:spPr>
        <p:txBody>
          <a:bodyPr/>
          <a:lstStyle/>
          <a:p>
            <a:r>
              <a:rPr lang="en-US" sz="2800" dirty="0"/>
              <a:t>” </a:t>
            </a:r>
            <a:r>
              <a:rPr lang="fr-FR" sz="2800" dirty="0"/>
              <a:t>La qualité de service permet de véhiculer dans de bonnes conditions un type de trafic donné, en termes de plusieurs paramètres. </a:t>
            </a:r>
            <a:r>
              <a:rPr lang="en-US" sz="2000" dirty="0"/>
              <a:t>”</a:t>
            </a:r>
            <a:br>
              <a:rPr lang="fr-FR" sz="2000" dirty="0"/>
            </a:br>
            <a:endParaRPr lang="fr-FR" sz="2000" dirty="0"/>
          </a:p>
        </p:txBody>
      </p:sp>
      <p:sp>
        <p:nvSpPr>
          <p:cNvPr id="4" name="TextBox 3">
            <a:extLst>
              <a:ext uri="{FF2B5EF4-FFF2-40B4-BE49-F238E27FC236}">
                <a16:creationId xmlns:a16="http://schemas.microsoft.com/office/drawing/2014/main" id="{C3BFC761-8B95-4371-97C1-5E6D415CD83C}"/>
              </a:ext>
            </a:extLst>
          </p:cNvPr>
          <p:cNvSpPr txBox="1"/>
          <p:nvPr/>
        </p:nvSpPr>
        <p:spPr>
          <a:xfrm>
            <a:off x="11650133" y="6404798"/>
            <a:ext cx="451555" cy="369332"/>
          </a:xfrm>
          <a:prstGeom prst="rect">
            <a:avLst/>
          </a:prstGeom>
          <a:noFill/>
        </p:spPr>
        <p:txBody>
          <a:bodyPr wrap="square" rtlCol="0">
            <a:spAutoFit/>
          </a:bodyPr>
          <a:lstStyle/>
          <a:p>
            <a:r>
              <a:rPr lang="fr-FR" dirty="0"/>
              <a:t>8</a:t>
            </a:r>
          </a:p>
        </p:txBody>
      </p:sp>
    </p:spTree>
    <p:extLst>
      <p:ext uri="{BB962C8B-B14F-4D97-AF65-F5344CB8AC3E}">
        <p14:creationId xmlns:p14="http://schemas.microsoft.com/office/powerpoint/2010/main" val="1978721744"/>
      </p:ext>
    </p:extLst>
  </p:cSld>
  <p:clrMapOvr>
    <a:masterClrMapping/>
  </p:clrMapOvr>
</p:sld>
</file>

<file path=ppt/theme/theme1.xml><?xml version="1.0" encoding="utf-8"?>
<a:theme xmlns:a="http://schemas.openxmlformats.org/drawingml/2006/main" name="1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FF4648"/>
        </a:solidFill>
        <a:ln w="12700" cap="flat" cmpd="sng" algn="ctr">
          <a:noFill/>
          <a:prstDash val="solid"/>
          <a:miter lim="800000"/>
        </a:ln>
        <a:effectLst/>
      </a:spPr>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marL="0" marR="0" indent="0" algn="ctr" defTabSz="914400" eaLnBrk="1" fontAlgn="auto" latinLnBrk="0" hangingPunct="1">
          <a:lnSpc>
            <a:spcPct val="100000"/>
          </a:lnSpc>
          <a:spcBef>
            <a:spcPts val="0"/>
          </a:spcBef>
          <a:spcAft>
            <a:spcPts val="0"/>
          </a:spcAft>
          <a:buClrTx/>
          <a:buSzTx/>
          <a:buFontTx/>
          <a:buNone/>
          <a:tabLst/>
          <a:defRPr kumimoji="0" sz="2000" b="1" i="0" u="none" strike="noStrike" kern="0" cap="none" spc="0" normalizeH="0" baseline="0" noProof="0" dirty="0" smtClean="0">
            <a:ln>
              <a:noFill/>
            </a:ln>
            <a:solidFill>
              <a:prstClr val="white"/>
            </a:solidFill>
            <a:effectLst/>
            <a:uLnTx/>
            <a:uFillTx/>
            <a:latin typeface="Segoe UI"/>
            <a:ea typeface="+mn-ea"/>
            <a:cs typeface="+mn-cs"/>
          </a:defRPr>
        </a:defPPr>
      </a:lst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5965</TotalTime>
  <Words>1447</Words>
  <Application>Microsoft Office PowerPoint</Application>
  <PresentationFormat>Widescreen</PresentationFormat>
  <Paragraphs>235</Paragraphs>
  <Slides>24</Slides>
  <Notes>19</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24</vt:i4>
      </vt:variant>
    </vt:vector>
  </HeadingPairs>
  <TitlesOfParts>
    <vt:vector size="40" baseType="lpstr">
      <vt:lpstr>Adobe Gothic Std B</vt:lpstr>
      <vt:lpstr>Adobe Garamond Pro Bold</vt:lpstr>
      <vt:lpstr>Aharoni</vt:lpstr>
      <vt:lpstr>Arial</vt:lpstr>
      <vt:lpstr>Calibri</vt:lpstr>
      <vt:lpstr>Calibri Light</vt:lpstr>
      <vt:lpstr>Fira Sans</vt:lpstr>
      <vt:lpstr>Fira Sans Medium</vt:lpstr>
      <vt:lpstr>Lato</vt:lpstr>
      <vt:lpstr>Rockwell</vt:lpstr>
      <vt:lpstr>Rockwell Condensed</vt:lpstr>
      <vt:lpstr>Segoe UI</vt:lpstr>
      <vt:lpstr>Segoe UI Light</vt:lpstr>
      <vt:lpstr>Times New Roman</vt:lpstr>
      <vt:lpstr>Wingdings</vt:lpstr>
      <vt:lpstr>1_Custom Design</vt:lpstr>
      <vt:lpstr>QoS dans le Cloud Computing </vt:lpstr>
      <vt:lpstr>Plan  </vt:lpstr>
      <vt:lpstr>Etat de l’art sur le Cloud Computing </vt:lpstr>
      <vt:lpstr>” Le Cloud Computing est un concept qui consiste à déporter sur des serveurs distants des traitements informatiques traditionnellement localisés sur le poste client de l’utilisateur. ”</vt:lpstr>
      <vt:lpstr>Caractéristiques du Cloud Computing</vt:lpstr>
      <vt:lpstr>Types de services de Cloud Computing</vt:lpstr>
      <vt:lpstr>Types de modèles de déploiement  de Cloud Computing</vt:lpstr>
      <vt:lpstr>QoS dans le cloud</vt:lpstr>
      <vt:lpstr>” La qualité de service permet de véhiculer dans de bonnes conditions un type de trafic donné, en termes de plusieurs paramètres. ” </vt:lpstr>
      <vt:lpstr>Paramètres de QoS</vt:lpstr>
      <vt:lpstr>” Le SLA est accord entre  un fournisseur de services cloud et un client qui assure  le maintien d'un niveau de service minimum. ” </vt:lpstr>
      <vt:lpstr>Service Level Agreement</vt:lpstr>
      <vt:lpstr>Bilan de SLA niveau IaaS </vt:lpstr>
      <vt:lpstr>Evolution de la QoS dans le Cloud</vt:lpstr>
      <vt:lpstr>Simulation d’un Cloud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 </vt:lpstr>
      <vt:lpstr>Merci pour votre attention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cloud computing ppt template - 24slides</dc:title>
  <dc:creator>Muhammad Zaenuri</dc:creator>
  <cp:lastModifiedBy>elie bs</cp:lastModifiedBy>
  <cp:revision>514</cp:revision>
  <dcterms:created xsi:type="dcterms:W3CDTF">2019-07-05T08:16:15Z</dcterms:created>
  <dcterms:modified xsi:type="dcterms:W3CDTF">2021-11-29T14:43:24Z</dcterms:modified>
</cp:coreProperties>
</file>